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82" r:id="rId4"/>
    <p:sldId id="273" r:id="rId5"/>
    <p:sldId id="274" r:id="rId6"/>
    <p:sldId id="275" r:id="rId7"/>
    <p:sldId id="276" r:id="rId8"/>
    <p:sldId id="281" r:id="rId9"/>
    <p:sldId id="277" r:id="rId10"/>
    <p:sldId id="278" r:id="rId11"/>
  </p:sldIdLst>
  <p:sldSz cx="18288000" cy="10287000"/>
  <p:notesSz cx="6797675" cy="9926638"/>
  <p:embeddedFontLst>
    <p:embeddedFont>
      <p:font typeface="Microsoft YaHei" panose="020B0503020204020204" pitchFamily="34" charset="-122"/>
      <p:regular r:id="rId13"/>
      <p:bold r:id="rId14"/>
    </p:embeddedFont>
    <p:embeddedFont>
      <p:font typeface="Noto Sans HK Black" panose="020B0200000000000000" pitchFamily="34" charset="-120"/>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03B"/>
    <a:srgbClr val="EFF3EA"/>
    <a:srgbClr val="5A633F"/>
    <a:srgbClr val="6F724E"/>
    <a:srgbClr val="746A4C"/>
    <a:srgbClr val="605B42"/>
    <a:srgbClr val="3F3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0851114-56B5-4F36-914E-3CD0B01369E6}" type="datetimeFigureOut">
              <a:rPr lang="zh-TW" altLang="en-US" smtClean="0"/>
              <a:t>2026/3/4</a:t>
            </a:fld>
            <a:endParaRPr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35E6C2F-8908-48C9-B085-F7018AA658C1}" type="slidenum">
              <a:rPr lang="zh-TW" altLang="en-US" smtClean="0"/>
              <a:t>‹#›</a:t>
            </a:fld>
            <a:endParaRPr lang="zh-TW" altLang="en-US"/>
          </a:p>
        </p:txBody>
      </p:sp>
    </p:spTree>
    <p:extLst>
      <p:ext uri="{BB962C8B-B14F-4D97-AF65-F5344CB8AC3E}">
        <p14:creationId xmlns:p14="http://schemas.microsoft.com/office/powerpoint/2010/main" val="130086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6502-D4D5-432C-9E11-C02974648E8A}" type="datetime1">
              <a:rPr lang="en-US" altLang="zh-TW"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99F8ED-C418-4830-BFD4-AE98DDA265B0}" type="datetime1">
              <a:rPr lang="en-US" altLang="zh-TW"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3BD46C-4355-4136-BB03-63D427862BFB}" type="datetime1">
              <a:rPr lang="en-US" altLang="zh-TW"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2E9BA-034D-438F-975D-D9A6EACFF7E2}" type="datetime1">
              <a:rPr lang="en-US" altLang="zh-TW"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5AB2A5-E432-419E-BA5C-B1FABC3723B7}" type="datetime1">
              <a:rPr lang="en-US" altLang="zh-TW"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3B43DA-B64B-4392-8266-8453BAE27001}" type="datetime1">
              <a:rPr lang="en-US" altLang="zh-TW"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7655BD-8642-4A43-BFA7-2347589ECABE}" type="datetime1">
              <a:rPr lang="en-US" altLang="zh-TW"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1C0069-EB26-4F96-A487-550E645A06AF}" type="datetime1">
              <a:rPr lang="en-US" altLang="zh-TW"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D6C35-2EBA-4FA5-B226-93F51985CCC6}" type="datetime1">
              <a:rPr lang="en-US" altLang="zh-TW"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83B1D-B282-411E-B8C3-6467E2243B96}" type="datetime1">
              <a:rPr lang="en-US" altLang="zh-TW"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B21CCE-380C-4E2F-BCFF-8F360A7CB42E}" type="datetime1">
              <a:rPr lang="en-US" altLang="zh-TW"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5597D-B86D-4817-B9AB-4258BC541F0A}" type="datetime1">
              <a:rPr lang="en-US" altLang="zh-TW" smtClean="0"/>
              <a:t>3/4/2026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02205" y="2861310"/>
            <a:ext cx="6301740" cy="6301740"/>
            <a:chOff x="0" y="0"/>
            <a:chExt cx="13716000" cy="13716000"/>
          </a:xfrm>
        </p:grpSpPr>
        <p:sp>
          <p:nvSpPr>
            <p:cNvPr id="3" name="Freeform 3"/>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2"/>
              <a:stretch>
                <a:fillRect l="-25046" r="-25046"/>
              </a:stretch>
            </a:blipFill>
          </p:spPr>
          <p:txBody>
            <a:bodyPr/>
            <a:lstStyle/>
            <a:p>
              <a:endParaRPr lang="zh-TW" altLang="en-US"/>
            </a:p>
          </p:txBody>
        </p:sp>
        <p:sp>
          <p:nvSpPr>
            <p:cNvPr id="4" name="Freeform 4"/>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3"/>
              <a:stretch>
                <a:fillRect/>
              </a:stretch>
            </a:blipFill>
          </p:spPr>
          <p:txBody>
            <a:bodyPr/>
            <a:lstStyle/>
            <a:p>
              <a:endParaRPr lang="zh-TW" altLang="en-US"/>
            </a:p>
          </p:txBody>
        </p:sp>
      </p:grpSp>
      <p:sp>
        <p:nvSpPr>
          <p:cNvPr id="6" name="TextBox 6"/>
          <p:cNvSpPr txBox="1"/>
          <p:nvPr/>
        </p:nvSpPr>
        <p:spPr>
          <a:xfrm>
            <a:off x="685800" y="495300"/>
            <a:ext cx="9056830" cy="8453596"/>
          </a:xfrm>
          <a:prstGeom prst="rect">
            <a:avLst/>
          </a:prstGeom>
        </p:spPr>
        <p:txBody>
          <a:bodyPr wrap="square" lIns="0" tIns="0" rIns="0" bIns="0" rtlCol="0" anchor="t">
            <a:spAutoFit/>
          </a:bodyPr>
          <a:lstStyle/>
          <a:p>
            <a:pPr>
              <a:lnSpc>
                <a:spcPts val="20000"/>
              </a:lnSpc>
            </a:pPr>
            <a:r>
              <a:rPr lang="zh-TW" altLang="en-US" sz="115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台南火車站</a:t>
            </a:r>
            <a:r>
              <a:rPr lang="en-US" sz="115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 </a:t>
            </a:r>
          </a:p>
          <a:p>
            <a:pPr algn="l">
              <a:lnSpc>
                <a:spcPts val="20000"/>
              </a:lnSpc>
            </a:pPr>
            <a:r>
              <a:rPr lang="zh-TW" altLang="en-US" sz="115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站前廣場改造</a:t>
            </a:r>
            <a:endParaRPr lang="en-US" altLang="zh-TW" sz="115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endParaRPr>
          </a:p>
          <a:p>
            <a:pPr algn="l"/>
            <a:endParaRPr lang="en-US" altLang="zh-TW"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endParaRPr>
          </a:p>
          <a:p>
            <a:pPr algn="l"/>
            <a:r>
              <a:rPr lang="zh-TW" altLang="en-US"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第二階段交維交通動線調整</a:t>
            </a:r>
            <a:endParaRPr lang="en-US" altLang="zh-TW"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endParaRPr>
          </a:p>
          <a:p>
            <a:pPr algn="l"/>
            <a:r>
              <a:rPr lang="zh-TW" altLang="en-US"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記者會</a:t>
            </a:r>
            <a:endParaRPr lang="en-US" altLang="zh-TW"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endParaRPr>
          </a:p>
          <a:p>
            <a:pPr algn="l"/>
            <a:r>
              <a:rPr lang="en-US" sz="5400" spc="-44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2026.3.4</a:t>
            </a:r>
          </a:p>
        </p:txBody>
      </p:sp>
      <p:pic>
        <p:nvPicPr>
          <p:cNvPr id="14" name="圖片 13" descr="一張含有 文字, 地圖, 方案, 螢幕擷取畫面 的圖片&#10;&#10;AI 產生的內容可能不正確。">
            <a:extLst>
              <a:ext uri="{FF2B5EF4-FFF2-40B4-BE49-F238E27FC236}">
                <a16:creationId xmlns:a16="http://schemas.microsoft.com/office/drawing/2014/main" id="{DA76FDF9-E2BA-9543-1F8F-240C0E40C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474" y="1123950"/>
            <a:ext cx="8336094" cy="8336094"/>
          </a:xfrm>
          <a:prstGeom prst="rect">
            <a:avLst/>
          </a:prstGeom>
        </p:spPr>
      </p:pic>
      <p:pic>
        <p:nvPicPr>
          <p:cNvPr id="15" name="圖片 14" descr="一張含有 平面設計, 設計 的圖片&#10;&#10;AI 產生的內容可能不正確。">
            <a:extLst>
              <a:ext uri="{FF2B5EF4-FFF2-40B4-BE49-F238E27FC236}">
                <a16:creationId xmlns:a16="http://schemas.microsoft.com/office/drawing/2014/main" id="{2838C730-D3C6-1062-55EE-0B44D9F3E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8801100"/>
            <a:ext cx="5105400" cy="1095834"/>
          </a:xfrm>
          <a:prstGeom prst="rect">
            <a:avLst/>
          </a:prstGeom>
        </p:spPr>
      </p:pic>
      <p:sp>
        <p:nvSpPr>
          <p:cNvPr id="5" name="投影片編號版面配置區 4">
            <a:extLst>
              <a:ext uri="{FF2B5EF4-FFF2-40B4-BE49-F238E27FC236}">
                <a16:creationId xmlns:a16="http://schemas.microsoft.com/office/drawing/2014/main" id="{BA458F6F-1149-7D96-7B45-7FDA2CADD947}"/>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7" name="文字方塊 6">
            <a:extLst>
              <a:ext uri="{FF2B5EF4-FFF2-40B4-BE49-F238E27FC236}">
                <a16:creationId xmlns:a16="http://schemas.microsoft.com/office/drawing/2014/main" id="{52859D6C-FD41-30CF-CBF0-580FB98B8E28}"/>
              </a:ext>
            </a:extLst>
          </p:cNvPr>
          <p:cNvSpPr txBox="1"/>
          <p:nvPr/>
        </p:nvSpPr>
        <p:spPr>
          <a:xfrm>
            <a:off x="17754600" y="9855211"/>
            <a:ext cx="1066800" cy="369332"/>
          </a:xfrm>
          <a:prstGeom prst="rect">
            <a:avLst/>
          </a:prstGeom>
          <a:noFill/>
        </p:spPr>
        <p:txBody>
          <a:bodyPr wrap="square" rtlCol="0">
            <a:spAutoFit/>
          </a:bodyPr>
          <a:lstStyle/>
          <a:p>
            <a:r>
              <a:rPr lang="en-US" altLang="zh-TW" dirty="0"/>
              <a:t>1</a:t>
            </a:r>
            <a:endParaRPr lang="zh-TW"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1213"/>
        </a:solidFill>
        <a:effectLst/>
      </p:bgPr>
    </p:bg>
    <p:spTree>
      <p:nvGrpSpPr>
        <p:cNvPr id="1" name=""/>
        <p:cNvGrpSpPr/>
        <p:nvPr/>
      </p:nvGrpSpPr>
      <p:grpSpPr>
        <a:xfrm>
          <a:off x="0" y="0"/>
          <a:ext cx="0" cy="0"/>
          <a:chOff x="0" y="0"/>
          <a:chExt cx="0" cy="0"/>
        </a:xfrm>
      </p:grpSpPr>
      <p:sp>
        <p:nvSpPr>
          <p:cNvPr id="19" name="AutoShape 19"/>
          <p:cNvSpPr/>
          <p:nvPr/>
        </p:nvSpPr>
        <p:spPr>
          <a:xfrm>
            <a:off x="-601504" y="1866900"/>
            <a:ext cx="20053717" cy="0"/>
          </a:xfrm>
          <a:prstGeom prst="line">
            <a:avLst/>
          </a:prstGeom>
          <a:ln w="9525" cap="flat">
            <a:solidFill>
              <a:srgbClr val="EFEFEC"/>
            </a:solidFill>
            <a:prstDash val="solid"/>
            <a:headEnd type="none" w="sm" len="sm"/>
            <a:tailEnd type="none" w="sm" len="sm"/>
          </a:ln>
        </p:spPr>
        <p:txBody>
          <a:bodyPr/>
          <a:lstStyle/>
          <a:p>
            <a:endParaRPr lang="zh-TW" altLang="en-US" dirty="0"/>
          </a:p>
        </p:txBody>
      </p:sp>
      <p:pic>
        <p:nvPicPr>
          <p:cNvPr id="15" name="圖片 14">
            <a:extLst>
              <a:ext uri="{FF2B5EF4-FFF2-40B4-BE49-F238E27FC236}">
                <a16:creationId xmlns:a16="http://schemas.microsoft.com/office/drawing/2014/main" id="{BB431B34-C8BA-F2EF-C4E1-E7414839CE3B}"/>
              </a:ext>
            </a:extLst>
          </p:cNvPr>
          <p:cNvPicPr>
            <a:picLocks noChangeAspect="1"/>
          </p:cNvPicPr>
          <p:nvPr/>
        </p:nvPicPr>
        <p:blipFill>
          <a:blip r:embed="rId2">
            <a:extLst>
              <a:ext uri="{28A0092B-C50C-407E-A947-70E740481C1C}">
                <a14:useLocalDpi xmlns:a14="http://schemas.microsoft.com/office/drawing/2010/main"/>
              </a:ext>
            </a:extLst>
          </a:blip>
          <a:srcRect t="7424" b="7424"/>
          <a:stretch/>
        </p:blipFill>
        <p:spPr>
          <a:xfrm>
            <a:off x="30530" y="20437"/>
            <a:ext cx="18226939" cy="10266563"/>
          </a:xfrm>
          <a:prstGeom prst="rect">
            <a:avLst/>
          </a:prstGeom>
        </p:spPr>
      </p:pic>
      <p:sp>
        <p:nvSpPr>
          <p:cNvPr id="5" name="矩形 4">
            <a:extLst>
              <a:ext uri="{FF2B5EF4-FFF2-40B4-BE49-F238E27FC236}">
                <a16:creationId xmlns:a16="http://schemas.microsoft.com/office/drawing/2014/main" id="{68DE255F-37EE-24AC-98E7-6335B569ACCE}"/>
              </a:ext>
            </a:extLst>
          </p:cNvPr>
          <p:cNvSpPr/>
          <p:nvPr/>
        </p:nvSpPr>
        <p:spPr>
          <a:xfrm>
            <a:off x="-114301" y="7505701"/>
            <a:ext cx="18516600" cy="2804159"/>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2"/>
          <p:cNvSpPr txBox="1"/>
          <p:nvPr/>
        </p:nvSpPr>
        <p:spPr>
          <a:xfrm>
            <a:off x="1828800" y="7589827"/>
            <a:ext cx="15011400" cy="615553"/>
          </a:xfrm>
          <a:prstGeom prst="rect">
            <a:avLst/>
          </a:prstGeom>
          <a:noFill/>
        </p:spPr>
        <p:txBody>
          <a:bodyPr wrap="square" lIns="0" tIns="0" rIns="0" bIns="0" rtlCol="0" anchor="t">
            <a:spAutoFit/>
          </a:bodyPr>
          <a:lstStyle/>
          <a:p>
            <a:pPr algn="ctr"/>
            <a:r>
              <a:rPr lang="zh-TW" altLang="en-US" sz="40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rPr>
              <a:t>鐵路地下化是城市歷史的中心點 </a:t>
            </a:r>
            <a:r>
              <a:rPr lang="en-US" altLang="zh-TW" sz="40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rPr>
              <a:t>‧ </a:t>
            </a:r>
            <a:r>
              <a:rPr lang="zh-TW" altLang="en-US" sz="40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rPr>
              <a:t>站前廣場是城市空間的中心點</a:t>
            </a:r>
            <a:endParaRPr lang="en-US" altLang="zh-TW" sz="40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endParaRPr>
          </a:p>
        </p:txBody>
      </p:sp>
      <p:sp>
        <p:nvSpPr>
          <p:cNvPr id="4" name="文字方塊 3">
            <a:extLst>
              <a:ext uri="{FF2B5EF4-FFF2-40B4-BE49-F238E27FC236}">
                <a16:creationId xmlns:a16="http://schemas.microsoft.com/office/drawing/2014/main" id="{DF83FC8A-2753-E863-E61B-FB94F9B0546E}"/>
              </a:ext>
            </a:extLst>
          </p:cNvPr>
          <p:cNvSpPr txBox="1"/>
          <p:nvPr/>
        </p:nvSpPr>
        <p:spPr>
          <a:xfrm>
            <a:off x="4176346" y="8557729"/>
            <a:ext cx="10027920" cy="1569660"/>
          </a:xfrm>
          <a:prstGeom prst="rect">
            <a:avLst/>
          </a:prstGeom>
          <a:noFill/>
        </p:spPr>
        <p:txBody>
          <a:bodyPr wrap="square">
            <a:spAutoFit/>
          </a:bodyPr>
          <a:lstStyle/>
          <a:p>
            <a:pPr algn="ctr"/>
            <a:r>
              <a:rPr lang="zh-TW" altLang="en-US" sz="48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rPr>
              <a:t>敬請期待府城門戶新風貌</a:t>
            </a:r>
            <a:endParaRPr lang="en-US" altLang="zh-TW" sz="48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endParaRPr>
          </a:p>
          <a:p>
            <a:pPr algn="ctr"/>
            <a:r>
              <a:rPr lang="zh-TW" altLang="en-US" sz="48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rPr>
              <a:t>感謝您的支持與配合</a:t>
            </a:r>
            <a:endParaRPr lang="en-US" altLang="zh-TW" sz="4800" b="1" dirty="0">
              <a:solidFill>
                <a:schemeClr val="tx1">
                  <a:lumMod val="75000"/>
                  <a:lumOff val="25000"/>
                </a:schemeClr>
              </a:solidFill>
              <a:latin typeface="Microsoft YaHei" panose="020B0503020204020204" pitchFamily="34" charset="-122"/>
              <a:ea typeface="Microsoft YaHei" panose="020B0503020204020204" pitchFamily="34" charset="-122"/>
              <a:cs typeface="Myanmar Text" panose="020B0502040204020203" pitchFamily="34" charset="0"/>
              <a:sym typeface="Anton"/>
            </a:endParaRPr>
          </a:p>
        </p:txBody>
      </p:sp>
      <p:sp>
        <p:nvSpPr>
          <p:cNvPr id="3" name="投影片編號版面配置區 2">
            <a:extLst>
              <a:ext uri="{FF2B5EF4-FFF2-40B4-BE49-F238E27FC236}">
                <a16:creationId xmlns:a16="http://schemas.microsoft.com/office/drawing/2014/main" id="{F5E1682A-8DD1-8532-74A9-51A8D7057AEE}"/>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6" name="文字方塊 5">
            <a:extLst>
              <a:ext uri="{FF2B5EF4-FFF2-40B4-BE49-F238E27FC236}">
                <a16:creationId xmlns:a16="http://schemas.microsoft.com/office/drawing/2014/main" id="{97BBED4D-F357-1809-8EE8-923E94D2B59D}"/>
              </a:ext>
            </a:extLst>
          </p:cNvPr>
          <p:cNvSpPr txBox="1"/>
          <p:nvPr/>
        </p:nvSpPr>
        <p:spPr>
          <a:xfrm>
            <a:off x="17754600" y="9855211"/>
            <a:ext cx="1066800" cy="369332"/>
          </a:xfrm>
          <a:prstGeom prst="rect">
            <a:avLst/>
          </a:prstGeom>
          <a:noFill/>
        </p:spPr>
        <p:txBody>
          <a:bodyPr wrap="square" rtlCol="0">
            <a:spAutoFit/>
          </a:bodyPr>
          <a:lstStyle/>
          <a:p>
            <a:r>
              <a:rPr lang="en-US" altLang="zh-TW" dirty="0"/>
              <a:t>10</a:t>
            </a:r>
            <a:endParaRPr lang="zh-TW" altLang="en-US" dirty="0"/>
          </a:p>
        </p:txBody>
      </p:sp>
    </p:spTree>
    <p:extLst>
      <p:ext uri="{BB962C8B-B14F-4D97-AF65-F5344CB8AC3E}">
        <p14:creationId xmlns:p14="http://schemas.microsoft.com/office/powerpoint/2010/main" val="1498297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p:cNvGrpSpPr/>
        <p:nvPr/>
      </p:nvGrpSpPr>
      <p:grpSpPr>
        <a:xfrm>
          <a:off x="0" y="0"/>
          <a:ext cx="0" cy="0"/>
          <a:chOff x="0" y="0"/>
          <a:chExt cx="0" cy="0"/>
        </a:xfrm>
      </p:grpSpPr>
      <p:sp>
        <p:nvSpPr>
          <p:cNvPr id="6" name="TextBox 6"/>
          <p:cNvSpPr txBox="1"/>
          <p:nvPr/>
        </p:nvSpPr>
        <p:spPr>
          <a:xfrm>
            <a:off x="9982200" y="3754104"/>
            <a:ext cx="7429500" cy="2750561"/>
          </a:xfrm>
          <a:prstGeom prst="rect">
            <a:avLst/>
          </a:prstGeom>
        </p:spPr>
        <p:txBody>
          <a:bodyPr wrap="square" lIns="0" tIns="0" rIns="0" bIns="0" rtlCol="0" anchor="t">
            <a:spAutoFit/>
          </a:bodyPr>
          <a:lstStyle/>
          <a:p>
            <a:pPr>
              <a:lnSpc>
                <a:spcPct val="120000"/>
              </a:lnSpc>
            </a:pPr>
            <a:r>
              <a:rPr lang="zh-TW" altLang="en-US" sz="3600" b="1" spc="300" dirty="0">
                <a:solidFill>
                  <a:schemeClr val="tx1">
                    <a:lumMod val="85000"/>
                    <a:lumOff val="15000"/>
                  </a:schemeClr>
                </a:solidFill>
                <a:latin typeface="Microsoft YaHei" panose="020B0503020204020204" pitchFamily="34" charset="-122"/>
                <a:ea typeface="Microsoft YaHei" panose="020B0503020204020204" pitchFamily="34" charset="-122"/>
                <a:cs typeface="Arial" panose="020B0604020202020204" pitchFamily="34" charset="0"/>
              </a:rPr>
              <a:t>本階段為配合自來水公司辦理自來水主幹管汰換及後續主體廣場工程</a:t>
            </a:r>
            <a:br>
              <a:rPr lang="en-US" altLang="zh-TW" sz="3600" b="1" spc="300" dirty="0">
                <a:solidFill>
                  <a:schemeClr val="tx1">
                    <a:lumMod val="85000"/>
                    <a:lumOff val="15000"/>
                  </a:schemeClr>
                </a:solidFill>
                <a:latin typeface="Microsoft YaHei" panose="020B0503020204020204" pitchFamily="34" charset="-122"/>
                <a:ea typeface="Microsoft YaHei" panose="020B0503020204020204" pitchFamily="34" charset="-122"/>
                <a:cs typeface="Arial" panose="020B0604020202020204" pitchFamily="34" charset="0"/>
              </a:rPr>
            </a:br>
            <a:r>
              <a:rPr lang="en-US" altLang="zh-TW"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2026</a:t>
            </a:r>
            <a:r>
              <a:rPr lang="zh-TW" altLang="en-US"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r>
              <a:rPr lang="en-US" altLang="zh-TW"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3</a:t>
            </a:r>
            <a:r>
              <a:rPr lang="zh-TW" altLang="en-US"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月</a:t>
            </a:r>
            <a:r>
              <a:rPr lang="en-US" altLang="zh-TW"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6</a:t>
            </a:r>
            <a:r>
              <a:rPr lang="zh-TW" altLang="en-US"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日</a:t>
            </a:r>
            <a:r>
              <a:rPr lang="en-US" altLang="zh-TW"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23:00</a:t>
            </a:r>
            <a:r>
              <a:rPr lang="zh-TW" altLang="en-US" sz="4400" b="1" spc="3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起</a:t>
            </a:r>
            <a:br>
              <a:rPr lang="en-US" altLang="zh-TW" sz="3600" b="1" spc="300" dirty="0">
                <a:solidFill>
                  <a:schemeClr val="tx1">
                    <a:lumMod val="85000"/>
                    <a:lumOff val="15000"/>
                  </a:schemeClr>
                </a:solidFill>
                <a:latin typeface="Microsoft YaHei" panose="020B0503020204020204" pitchFamily="34" charset="-122"/>
                <a:ea typeface="Microsoft YaHei" panose="020B0503020204020204" pitchFamily="34" charset="-122"/>
                <a:cs typeface="Arial" panose="020B0604020202020204" pitchFamily="34" charset="0"/>
              </a:rPr>
            </a:br>
            <a:r>
              <a:rPr lang="zh-TW" altLang="en-US" sz="3600" b="1" spc="300" dirty="0">
                <a:solidFill>
                  <a:schemeClr val="tx1">
                    <a:lumMod val="85000"/>
                    <a:lumOff val="15000"/>
                  </a:schemeClr>
                </a:solidFill>
                <a:latin typeface="Microsoft YaHei" panose="020B0503020204020204" pitchFamily="34" charset="-122"/>
                <a:ea typeface="Microsoft YaHei" panose="020B0503020204020204" pitchFamily="34" charset="-122"/>
                <a:cs typeface="Arial" panose="020B0604020202020204" pitchFamily="34" charset="0"/>
              </a:rPr>
              <a:t>需辦理火車站前圓環動線調整。</a:t>
            </a:r>
            <a:endParaRPr lang="en-US" altLang="zh-TW" sz="3600" b="1" spc="300" dirty="0">
              <a:solidFill>
                <a:schemeClr val="tx1">
                  <a:lumMod val="85000"/>
                  <a:lumOff val="1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7" name="圖片 16" descr="一張含有 平面設計, 設計 的圖片&#10;&#10;AI 產生的內容可能不正確。">
            <a:extLst>
              <a:ext uri="{FF2B5EF4-FFF2-40B4-BE49-F238E27FC236}">
                <a16:creationId xmlns:a16="http://schemas.microsoft.com/office/drawing/2014/main" id="{71AC75D1-B818-BA44-4505-1FF1EEB2C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13" name="TextBox 2">
            <a:extLst>
              <a:ext uri="{FF2B5EF4-FFF2-40B4-BE49-F238E27FC236}">
                <a16:creationId xmlns:a16="http://schemas.microsoft.com/office/drawing/2014/main" id="{AE952F02-AFA3-2E7E-04A0-4B1C54194014}"/>
              </a:ext>
            </a:extLst>
          </p:cNvPr>
          <p:cNvSpPr txBox="1"/>
          <p:nvPr/>
        </p:nvSpPr>
        <p:spPr>
          <a:xfrm>
            <a:off x="9886121" y="1257300"/>
            <a:ext cx="9621079" cy="2229649"/>
          </a:xfrm>
          <a:prstGeom prst="rect">
            <a:avLst/>
          </a:prstGeom>
        </p:spPr>
        <p:txBody>
          <a:bodyPr wrap="square" lIns="0" tIns="0" rIns="0" bIns="0" rtlCol="0" anchor="t">
            <a:spAutoFit/>
          </a:bodyPr>
          <a:lstStyle/>
          <a:p>
            <a:pPr>
              <a:lnSpc>
                <a:spcPts val="20000"/>
              </a:lnSpc>
              <a:defRPr/>
            </a:pPr>
            <a:r>
              <a:rPr lang="zh-TW" altLang="en-US" sz="10000" spc="-150" dirty="0">
                <a:solidFill>
                  <a:schemeClr val="tx1">
                    <a:lumMod val="65000"/>
                    <a:lumOff val="35000"/>
                  </a:schemeClr>
                </a:solidFill>
                <a:latin typeface="Noto Sans HK Black" panose="020B0200000000000000" pitchFamily="34" charset="-120"/>
                <a:ea typeface="Noto Sans HK Black" panose="020B0200000000000000" pitchFamily="34" charset="-120"/>
                <a:sym typeface="Anton"/>
              </a:rPr>
              <a:t>圓環動線調整</a:t>
            </a:r>
            <a:endParaRPr lang="en-US" altLang="zh-TW" sz="10000" spc="-150" dirty="0">
              <a:solidFill>
                <a:schemeClr val="tx1">
                  <a:lumMod val="65000"/>
                  <a:lumOff val="35000"/>
                </a:schemeClr>
              </a:solidFill>
              <a:latin typeface="Noto Sans HK Black" panose="020B0200000000000000" pitchFamily="34" charset="-120"/>
              <a:ea typeface="Noto Sans HK Black" panose="020B0200000000000000" pitchFamily="34" charset="-120"/>
              <a:sym typeface="Anton"/>
            </a:endParaRPr>
          </a:p>
        </p:txBody>
      </p:sp>
      <p:pic>
        <p:nvPicPr>
          <p:cNvPr id="4" name="圖片 3" descr="一張含有 文字, 字型, 螢幕擷取畫面, 圖表 的圖片&#10;&#10;AI 產生的內容可能不正確。">
            <a:extLst>
              <a:ext uri="{FF2B5EF4-FFF2-40B4-BE49-F238E27FC236}">
                <a16:creationId xmlns:a16="http://schemas.microsoft.com/office/drawing/2014/main" id="{6B24005A-8C0C-E8D0-C645-F3D30069C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393" y="767081"/>
            <a:ext cx="8859078" cy="8724607"/>
          </a:xfrm>
          <a:prstGeom prst="rect">
            <a:avLst/>
          </a:prstGeom>
        </p:spPr>
      </p:pic>
      <p:sp>
        <p:nvSpPr>
          <p:cNvPr id="2" name="投影片編號版面配置區 1">
            <a:extLst>
              <a:ext uri="{FF2B5EF4-FFF2-40B4-BE49-F238E27FC236}">
                <a16:creationId xmlns:a16="http://schemas.microsoft.com/office/drawing/2014/main" id="{293DCBD1-282D-8201-793E-55E5A5C172F0}"/>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3" name="文字方塊 2">
            <a:extLst>
              <a:ext uri="{FF2B5EF4-FFF2-40B4-BE49-F238E27FC236}">
                <a16:creationId xmlns:a16="http://schemas.microsoft.com/office/drawing/2014/main" id="{65EAB73B-9CC5-D55A-9652-EA224407D6DF}"/>
              </a:ext>
            </a:extLst>
          </p:cNvPr>
          <p:cNvSpPr txBox="1"/>
          <p:nvPr/>
        </p:nvSpPr>
        <p:spPr>
          <a:xfrm>
            <a:off x="17754600" y="9855211"/>
            <a:ext cx="1066800" cy="369332"/>
          </a:xfrm>
          <a:prstGeom prst="rect">
            <a:avLst/>
          </a:prstGeom>
          <a:noFill/>
        </p:spPr>
        <p:txBody>
          <a:bodyPr wrap="square" rtlCol="0">
            <a:spAutoFit/>
          </a:bodyPr>
          <a:lstStyle/>
          <a:p>
            <a:r>
              <a:rPr lang="en-US" altLang="zh-TW" dirty="0"/>
              <a:t>2</a:t>
            </a:r>
            <a:endParaRPr lang="zh-TW" altLang="en-US" dirty="0"/>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
            <a:extLst>
              <a:ext uri="{FF2B5EF4-FFF2-40B4-BE49-F238E27FC236}">
                <a16:creationId xmlns:a16="http://schemas.microsoft.com/office/drawing/2014/main" id="{1F70AD93-C995-426D-8A58-1C2B55CE2414}"/>
              </a:ext>
            </a:extLst>
          </p:cNvPr>
          <p:cNvSpPr txBox="1"/>
          <p:nvPr/>
        </p:nvSpPr>
        <p:spPr>
          <a:xfrm>
            <a:off x="11518392" y="2387054"/>
            <a:ext cx="6781800" cy="1107996"/>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zh-TW" altLang="en-US" sz="7200" b="0" i="0" u="none" strike="noStrike" kern="1200" cap="none" normalizeH="0" baseline="0" noProof="0" dirty="0">
                <a:ln>
                  <a:noFill/>
                </a:ln>
                <a:solidFill>
                  <a:srgbClr val="C00000"/>
                </a:solidFill>
                <a:effectLst/>
                <a:uLnTx/>
                <a:uFillTx/>
                <a:latin typeface="Noto Sans HK Black" panose="020B0200000000000000" pitchFamily="34" charset="-120"/>
                <a:ea typeface="Noto Sans HK Black" panose="020B0200000000000000" pitchFamily="34" charset="-120"/>
                <a:cs typeface="Anton"/>
                <a:sym typeface="Anton"/>
              </a:rPr>
              <a:t>道路臨時封閉</a:t>
            </a:r>
            <a:endParaRPr kumimoji="0" lang="en-US" altLang="zh-TW" sz="7200" b="0" i="0" u="none" strike="noStrike" kern="1200" cap="none" normalizeH="0" baseline="0" noProof="0" dirty="0">
              <a:ln>
                <a:noFill/>
              </a:ln>
              <a:solidFill>
                <a:srgbClr val="C00000"/>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11" name="Freeform 13">
            <a:extLst>
              <a:ext uri="{FF2B5EF4-FFF2-40B4-BE49-F238E27FC236}">
                <a16:creationId xmlns:a16="http://schemas.microsoft.com/office/drawing/2014/main" id="{9967D75A-4C8F-1986-29E7-182CC0CB249A}"/>
              </a:ext>
            </a:extLst>
          </p:cNvPr>
          <p:cNvSpPr/>
          <p:nvPr/>
        </p:nvSpPr>
        <p:spPr>
          <a:xfrm>
            <a:off x="11710043" y="3697578"/>
            <a:ext cx="242043" cy="24204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12" name="TextBox 4">
            <a:extLst>
              <a:ext uri="{FF2B5EF4-FFF2-40B4-BE49-F238E27FC236}">
                <a16:creationId xmlns:a16="http://schemas.microsoft.com/office/drawing/2014/main" id="{E15B2B3F-4208-AEB9-6489-0D76664C08AE}"/>
              </a:ext>
            </a:extLst>
          </p:cNvPr>
          <p:cNvSpPr txBox="1"/>
          <p:nvPr/>
        </p:nvSpPr>
        <p:spPr>
          <a:xfrm>
            <a:off x="12156928" y="3505423"/>
            <a:ext cx="6629400" cy="3276153"/>
          </a:xfrm>
          <a:prstGeom prst="rect">
            <a:avLst/>
          </a:prstGeom>
        </p:spPr>
        <p:txBody>
          <a:bodyPr wrap="square" lIns="0" tIns="0" rIns="0" bIns="0" rtlCol="0" anchor="t">
            <a:spAutoFit/>
          </a:bodyPr>
          <a:lstStyle/>
          <a:p>
            <a:pPr>
              <a:lnSpc>
                <a:spcPct val="115000"/>
              </a:lnSpc>
              <a:spcAft>
                <a:spcPts val="800"/>
              </a:spcAft>
              <a:buNone/>
            </a:pPr>
            <a:r>
              <a:rPr lang="zh-TW" altLang="en-US" sz="38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封閉範圍</a:t>
            </a:r>
            <a:endParaRPr lang="en-US" altLang="zh-TW" sz="38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15000"/>
              </a:lnSpc>
              <a:spcAft>
                <a:spcPts val="800"/>
              </a:spcAft>
              <a:buNone/>
            </a:pPr>
            <a:r>
              <a:rPr lang="zh-TW" altLang="en-US"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rPr>
              <a:t>北門路一段與民族路一段口</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15000"/>
              </a:lnSpc>
              <a:spcAft>
                <a:spcPts val="800"/>
              </a:spcAft>
              <a:buNone/>
            </a:pPr>
            <a:r>
              <a:rPr lang="zh-TW" altLang="en-US"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rPr>
              <a:t>北門路二段與北忠街口</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15000"/>
              </a:lnSpc>
              <a:spcAft>
                <a:spcPts val="800"/>
              </a:spcAft>
              <a:buNone/>
            </a:pPr>
            <a:r>
              <a:rPr lang="zh-TW" altLang="en-US"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rPr>
              <a:t>中山路與西華南街口</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15000"/>
              </a:lnSpc>
              <a:spcAft>
                <a:spcPts val="800"/>
              </a:spcAft>
              <a:buNone/>
            </a:pPr>
            <a:r>
              <a:rPr lang="zh-TW" altLang="en-US"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rPr>
              <a:t>成功路與西華街口</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15000"/>
              </a:lnSpc>
              <a:spcAft>
                <a:spcPts val="800"/>
              </a:spcAft>
              <a:buNone/>
            </a:pPr>
            <a:r>
              <a:rPr lang="zh-TW" altLang="en-US"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rPr>
              <a:t>富北街及北忠街路口</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3" name="圖片 12" descr="一張含有 平面設計, 設計 的圖片&#10;&#10;AI 產生的內容可能不正確。">
            <a:extLst>
              <a:ext uri="{FF2B5EF4-FFF2-40B4-BE49-F238E27FC236}">
                <a16:creationId xmlns:a16="http://schemas.microsoft.com/office/drawing/2014/main" id="{2E2AF99B-1BB5-07F0-B67B-A0348B652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16" name="TextBox 4">
            <a:extLst>
              <a:ext uri="{FF2B5EF4-FFF2-40B4-BE49-F238E27FC236}">
                <a16:creationId xmlns:a16="http://schemas.microsoft.com/office/drawing/2014/main" id="{216B48D7-0955-B6AB-E2AF-7F36204DF191}"/>
              </a:ext>
            </a:extLst>
          </p:cNvPr>
          <p:cNvSpPr txBox="1"/>
          <p:nvPr/>
        </p:nvSpPr>
        <p:spPr>
          <a:xfrm>
            <a:off x="11658600" y="8281527"/>
            <a:ext cx="6629400" cy="620298"/>
          </a:xfrm>
          <a:prstGeom prst="rect">
            <a:avLst/>
          </a:prstGeom>
        </p:spPr>
        <p:txBody>
          <a:bodyPr wrap="square" lIns="0" tIns="0" rIns="0" bIns="0" rtlCol="0" anchor="t">
            <a:spAutoFit/>
          </a:bodyPr>
          <a:lstStyle/>
          <a:p>
            <a:pPr>
              <a:lnSpc>
                <a:spcPct val="115000"/>
              </a:lnSpc>
              <a:spcAft>
                <a:spcPts val="800"/>
              </a:spcAft>
              <a:buNone/>
            </a:pPr>
            <a:r>
              <a:rPr lang="en-US" altLang="zh-TW" sz="3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3/7 AM 5:00</a:t>
            </a:r>
            <a:r>
              <a:rPr lang="zh-TW" altLang="en-US" sz="3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起開放通行</a:t>
            </a:r>
            <a:endParaRPr lang="en-US" altLang="zh-TW" sz="3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文字方塊 3">
            <a:extLst>
              <a:ext uri="{FF2B5EF4-FFF2-40B4-BE49-F238E27FC236}">
                <a16:creationId xmlns:a16="http://schemas.microsoft.com/office/drawing/2014/main" id="{9D8EC5A7-4B06-4F69-2C12-269FEED7A8E4}"/>
              </a:ext>
            </a:extLst>
          </p:cNvPr>
          <p:cNvSpPr txBox="1"/>
          <p:nvPr/>
        </p:nvSpPr>
        <p:spPr>
          <a:xfrm>
            <a:off x="11518392" y="416390"/>
            <a:ext cx="5626608" cy="1302921"/>
          </a:xfrm>
          <a:prstGeom prst="rect">
            <a:avLst/>
          </a:prstGeom>
          <a:noFill/>
        </p:spPr>
        <p:txBody>
          <a:bodyPr wrap="square">
            <a:spAutoFit/>
          </a:bodyPr>
          <a:lstStyle/>
          <a:p>
            <a:pPr>
              <a:spcAft>
                <a:spcPts val="800"/>
              </a:spcAft>
              <a:buNone/>
            </a:pPr>
            <a:r>
              <a:rPr lang="en-US" altLang="zh-TW" sz="3600" b="1" kern="100" spc="3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2026</a:t>
            </a:r>
            <a:r>
              <a:rPr lang="en-US" altLang="zh-TW" sz="3600" b="1" kern="100" spc="3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/3/6 PM23:00</a:t>
            </a:r>
            <a:r>
              <a:rPr lang="zh-TW" altLang="en-US" sz="3600" b="1" kern="100" spc="3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3600" b="1" kern="100" spc="3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spcAft>
                <a:spcPts val="800"/>
              </a:spcAft>
              <a:buNone/>
            </a:pPr>
            <a:r>
              <a:rPr lang="en-US" altLang="zh-TW" sz="3600" b="1" kern="100" spc="3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2026</a:t>
            </a:r>
            <a:r>
              <a:rPr lang="en-US" altLang="zh-TW" sz="3600" b="1" kern="100" spc="3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/3/7 AM05:00</a:t>
            </a:r>
            <a:endParaRPr lang="zh-TW" altLang="zh-TW" sz="3600" kern="100" spc="3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 name="TextBox 2">
            <a:extLst>
              <a:ext uri="{FF2B5EF4-FFF2-40B4-BE49-F238E27FC236}">
                <a16:creationId xmlns:a16="http://schemas.microsoft.com/office/drawing/2014/main" id="{95477B7F-4DC9-17F0-27FE-DA921ADEC92C}"/>
              </a:ext>
            </a:extLst>
          </p:cNvPr>
          <p:cNvSpPr txBox="1"/>
          <p:nvPr/>
        </p:nvSpPr>
        <p:spPr>
          <a:xfrm>
            <a:off x="11518392" y="1648390"/>
            <a:ext cx="6781800" cy="738664"/>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zh-TW" altLang="en-US" sz="4800" b="0" i="0" u="none" strike="noStrike" kern="1200" cap="none" normalizeH="0" baseline="0" noProof="0" dirty="0">
                <a:ln>
                  <a:noFill/>
                </a:ln>
                <a:solidFill>
                  <a:srgbClr val="C00000"/>
                </a:solidFill>
                <a:effectLst/>
                <a:uLnTx/>
                <a:uFillTx/>
                <a:latin typeface="Noto Sans HK Black" panose="020B0200000000000000" pitchFamily="34" charset="-120"/>
                <a:ea typeface="Noto Sans HK Black" panose="020B0200000000000000" pitchFamily="34" charset="-120"/>
                <a:cs typeface="Anton"/>
                <a:sym typeface="Anton"/>
              </a:rPr>
              <a:t>重鋪路面、改繪標線</a:t>
            </a:r>
            <a:endParaRPr kumimoji="0" lang="en-US" altLang="zh-TW" sz="4800" b="0" i="0" u="none" strike="noStrike" kern="1200" cap="none" normalizeH="0" baseline="0" noProof="0" dirty="0">
              <a:ln>
                <a:noFill/>
              </a:ln>
              <a:solidFill>
                <a:srgbClr val="C00000"/>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6" name="TextBox 4">
            <a:extLst>
              <a:ext uri="{FF2B5EF4-FFF2-40B4-BE49-F238E27FC236}">
                <a16:creationId xmlns:a16="http://schemas.microsoft.com/office/drawing/2014/main" id="{61F982F9-CFFA-F258-47CC-39D1517DE09F}"/>
              </a:ext>
            </a:extLst>
          </p:cNvPr>
          <p:cNvSpPr txBox="1"/>
          <p:nvPr/>
        </p:nvSpPr>
        <p:spPr>
          <a:xfrm>
            <a:off x="12178264" y="6869154"/>
            <a:ext cx="6629400" cy="1292790"/>
          </a:xfrm>
          <a:prstGeom prst="rect">
            <a:avLst/>
          </a:prstGeom>
        </p:spPr>
        <p:txBody>
          <a:bodyPr wrap="square" lIns="0" tIns="0" rIns="0" bIns="0" rtlCol="0" anchor="t">
            <a:spAutoFit/>
          </a:bodyPr>
          <a:lstStyle/>
          <a:p>
            <a:pPr>
              <a:lnSpc>
                <a:spcPct val="115000"/>
              </a:lnSpc>
              <a:spcAft>
                <a:spcPts val="800"/>
              </a:spcAft>
              <a:buNone/>
            </a:pPr>
            <a:r>
              <a:rPr lang="zh-TW" altLang="en-US" sz="38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旅客僅能步行進出前站</a:t>
            </a:r>
            <a:br>
              <a:rPr lang="en-US" altLang="zh-TW" sz="3800" b="1" kern="100" dirty="0">
                <a:effectLst/>
                <a:latin typeface="Microsoft YaHei" panose="020B0503020204020204" pitchFamily="34" charset="-122"/>
                <a:ea typeface="Microsoft YaHei" panose="020B0503020204020204" pitchFamily="34" charset="-122"/>
                <a:cs typeface="Times New Roman" panose="02020603050405020304" pitchFamily="18" charset="0"/>
              </a:rPr>
            </a:br>
            <a:r>
              <a:rPr lang="zh-TW" altLang="en-US" sz="38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接送及轉乘請改由後站</a:t>
            </a:r>
            <a:endParaRPr lang="en-US" altLang="zh-TW" sz="2400" b="1" kern="100" spc="3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7" name="Freeform 13">
            <a:extLst>
              <a:ext uri="{FF2B5EF4-FFF2-40B4-BE49-F238E27FC236}">
                <a16:creationId xmlns:a16="http://schemas.microsoft.com/office/drawing/2014/main" id="{E3FA52C3-1843-09A8-CF7F-CD853B6977E7}"/>
              </a:ext>
            </a:extLst>
          </p:cNvPr>
          <p:cNvSpPr/>
          <p:nvPr/>
        </p:nvSpPr>
        <p:spPr>
          <a:xfrm>
            <a:off x="11710043" y="7020505"/>
            <a:ext cx="242043" cy="24204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2" name="投影片編號版面配置區 1">
            <a:extLst>
              <a:ext uri="{FF2B5EF4-FFF2-40B4-BE49-F238E27FC236}">
                <a16:creationId xmlns:a16="http://schemas.microsoft.com/office/drawing/2014/main" id="{72CC4C3D-F62D-B165-09B2-DBFA48312DF4}"/>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3" name="文字方塊 2">
            <a:extLst>
              <a:ext uri="{FF2B5EF4-FFF2-40B4-BE49-F238E27FC236}">
                <a16:creationId xmlns:a16="http://schemas.microsoft.com/office/drawing/2014/main" id="{41CA4369-F5A5-4D40-B871-A26254AA2177}"/>
              </a:ext>
            </a:extLst>
          </p:cNvPr>
          <p:cNvSpPr txBox="1"/>
          <p:nvPr/>
        </p:nvSpPr>
        <p:spPr>
          <a:xfrm>
            <a:off x="17754600" y="9855211"/>
            <a:ext cx="1066800" cy="369332"/>
          </a:xfrm>
          <a:prstGeom prst="rect">
            <a:avLst/>
          </a:prstGeom>
          <a:noFill/>
        </p:spPr>
        <p:txBody>
          <a:bodyPr wrap="square" rtlCol="0">
            <a:spAutoFit/>
          </a:bodyPr>
          <a:lstStyle/>
          <a:p>
            <a:r>
              <a:rPr lang="en-US" altLang="zh-TW" dirty="0"/>
              <a:t>3</a:t>
            </a:r>
            <a:endParaRPr lang="zh-TW" altLang="en-US" dirty="0"/>
          </a:p>
        </p:txBody>
      </p:sp>
      <p:pic>
        <p:nvPicPr>
          <p:cNvPr id="14" name="圖片 13" descr="一張含有 文字, 螢幕擷取畫面, 圖表, 字型 的圖片&#10;&#10;AI 產生的內容可能不正確。">
            <a:extLst>
              <a:ext uri="{FF2B5EF4-FFF2-40B4-BE49-F238E27FC236}">
                <a16:creationId xmlns:a16="http://schemas.microsoft.com/office/drawing/2014/main" id="{2C929FA2-1700-8A5E-77AB-5D2905152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23725"/>
            <a:ext cx="9696575" cy="9696575"/>
          </a:xfrm>
          <a:prstGeom prst="rect">
            <a:avLst/>
          </a:prstGeom>
        </p:spPr>
      </p:pic>
    </p:spTree>
    <p:extLst>
      <p:ext uri="{BB962C8B-B14F-4D97-AF65-F5344CB8AC3E}">
        <p14:creationId xmlns:p14="http://schemas.microsoft.com/office/powerpoint/2010/main" val="43056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p:cNvGrpSpPr/>
        <p:nvPr/>
      </p:nvGrpSpPr>
      <p:grpSpPr>
        <a:xfrm>
          <a:off x="0" y="0"/>
          <a:ext cx="0" cy="0"/>
          <a:chOff x="0" y="0"/>
          <a:chExt cx="0" cy="0"/>
        </a:xfrm>
      </p:grpSpPr>
      <p:sp>
        <p:nvSpPr>
          <p:cNvPr id="30" name="TextBox 2">
            <a:extLst>
              <a:ext uri="{FF2B5EF4-FFF2-40B4-BE49-F238E27FC236}">
                <a16:creationId xmlns:a16="http://schemas.microsoft.com/office/drawing/2014/main" id="{1F70AD93-C995-426D-8A58-1C2B55CE2414}"/>
              </a:ext>
            </a:extLst>
          </p:cNvPr>
          <p:cNvSpPr txBox="1"/>
          <p:nvPr/>
        </p:nvSpPr>
        <p:spPr>
          <a:xfrm>
            <a:off x="9886121" y="1257300"/>
            <a:ext cx="9621079" cy="2229649"/>
          </a:xfrm>
          <a:prstGeom prst="rect">
            <a:avLst/>
          </a:prstGeom>
        </p:spPr>
        <p:txBody>
          <a:bodyPr wrap="square" lIns="0" tIns="0" rIns="0" bIns="0" rtlCol="0" anchor="t">
            <a:spAutoFit/>
          </a:bodyPr>
          <a:lstStyle/>
          <a:p>
            <a:pPr marL="0" marR="0" lvl="0" indent="0" algn="l" defTabSz="914400" rtl="0" eaLnBrk="1" fontAlgn="auto" latinLnBrk="0" hangingPunct="1">
              <a:lnSpc>
                <a:spcPts val="20000"/>
              </a:lnSpc>
              <a:spcBef>
                <a:spcPts val="0"/>
              </a:spcBef>
              <a:spcAft>
                <a:spcPts val="0"/>
              </a:spcAft>
              <a:buClrTx/>
              <a:buSzTx/>
              <a:buFontTx/>
              <a:buNone/>
              <a:tabLst/>
              <a:defRPr/>
            </a:pPr>
            <a:r>
              <a:rPr kumimoji="0" lang="zh-TW" altLang="en-US"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rPr>
              <a:t>行車動線調整</a:t>
            </a:r>
            <a:endParaRPr kumimoji="0" lang="en-US" altLang="zh-TW"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29" name="TextBox 4">
            <a:extLst>
              <a:ext uri="{FF2B5EF4-FFF2-40B4-BE49-F238E27FC236}">
                <a16:creationId xmlns:a16="http://schemas.microsoft.com/office/drawing/2014/main" id="{487CFAF6-AD35-19D2-BDF0-B19CBDEFB331}"/>
              </a:ext>
            </a:extLst>
          </p:cNvPr>
          <p:cNvSpPr txBox="1"/>
          <p:nvPr/>
        </p:nvSpPr>
        <p:spPr>
          <a:xfrm>
            <a:off x="10577983" y="4064894"/>
            <a:ext cx="7156738" cy="553998"/>
          </a:xfrm>
          <a:prstGeom prst="rect">
            <a:avLst/>
          </a:prstGeom>
        </p:spPr>
        <p:txBody>
          <a:bodyPr wrap="square" lIns="0" tIns="0" rIns="0" bIns="0" rtlCol="0" anchor="t">
            <a:spAutoFit/>
          </a:bodyPr>
          <a:lstStyle/>
          <a:p>
            <a:r>
              <a:rPr lang="en-US" altLang="zh-TW" sz="3500" b="1" dirty="0">
                <a:solidFill>
                  <a:srgbClr val="FF0000"/>
                </a:solidFill>
                <a:latin typeface="Microsoft YaHei" panose="020B0503020204020204" pitchFamily="34" charset="-122"/>
                <a:ea typeface="Microsoft YaHei" panose="020B0503020204020204" pitchFamily="34" charset="-122"/>
              </a:rPr>
              <a:t>2026/03/07</a:t>
            </a:r>
            <a:r>
              <a:rPr lang="zh-TW" altLang="en-US" sz="3500" b="1" dirty="0">
                <a:solidFill>
                  <a:srgbClr val="FF0000"/>
                </a:solidFill>
                <a:latin typeface="Microsoft YaHei" panose="020B0503020204020204" pitchFamily="34" charset="-122"/>
                <a:ea typeface="Microsoft YaHei" panose="020B0503020204020204" pitchFamily="34" charset="-122"/>
              </a:rPr>
              <a:t> </a:t>
            </a:r>
            <a:r>
              <a:rPr lang="en-US" altLang="zh-TW" sz="3500" b="1" dirty="0">
                <a:solidFill>
                  <a:srgbClr val="FF0000"/>
                </a:solidFill>
                <a:latin typeface="Microsoft YaHei" panose="020B0503020204020204" pitchFamily="34" charset="-122"/>
                <a:ea typeface="Microsoft YaHei" panose="020B0503020204020204" pitchFamily="34" charset="-122"/>
              </a:rPr>
              <a:t>AM05:00</a:t>
            </a:r>
            <a:r>
              <a:rPr lang="zh-TW" altLang="en-US" sz="3500" b="1" dirty="0">
                <a:solidFill>
                  <a:srgbClr val="FF0000"/>
                </a:solidFill>
                <a:latin typeface="Microsoft YaHei" panose="020B0503020204020204" pitchFamily="34" charset="-122"/>
                <a:ea typeface="Microsoft YaHei" panose="020B0503020204020204" pitchFamily="34" charset="-122"/>
              </a:rPr>
              <a:t> </a:t>
            </a:r>
            <a:r>
              <a:rPr lang="zh-TW" altLang="en-US" sz="3500" b="1" dirty="0">
                <a:latin typeface="Microsoft YaHei" panose="020B0503020204020204" pitchFamily="34" charset="-122"/>
                <a:ea typeface="Microsoft YaHei" panose="020B0503020204020204" pitchFamily="34" charset="-122"/>
              </a:rPr>
              <a:t>開始實施</a:t>
            </a:r>
          </a:p>
        </p:txBody>
      </p:sp>
      <p:sp>
        <p:nvSpPr>
          <p:cNvPr id="31" name="TextBox 6">
            <a:extLst>
              <a:ext uri="{FF2B5EF4-FFF2-40B4-BE49-F238E27FC236}">
                <a16:creationId xmlns:a16="http://schemas.microsoft.com/office/drawing/2014/main" id="{38B98CAA-A606-47CF-6726-9138BA290017}"/>
              </a:ext>
            </a:extLst>
          </p:cNvPr>
          <p:cNvSpPr txBox="1"/>
          <p:nvPr/>
        </p:nvSpPr>
        <p:spPr>
          <a:xfrm>
            <a:off x="10577983" y="5085462"/>
            <a:ext cx="7004338" cy="553998"/>
          </a:xfrm>
          <a:prstGeom prst="rect">
            <a:avLst/>
          </a:prstGeom>
        </p:spPr>
        <p:txBody>
          <a:bodyPr wrap="square" lIns="0" tIns="0" rIns="0" bIns="0" rtlCol="0" anchor="t">
            <a:spAutoFit/>
          </a:bodyPr>
          <a:lstStyle/>
          <a:p>
            <a:r>
              <a:rPr lang="zh-TW" altLang="en-US" sz="3500" b="1" dirty="0">
                <a:latin typeface="Microsoft YaHei" panose="020B0503020204020204" pitchFamily="34" charset="-122"/>
                <a:ea typeface="Microsoft YaHei" panose="020B0503020204020204" pitchFamily="34" charset="-122"/>
              </a:rPr>
              <a:t>行車動線由原本單向改為</a:t>
            </a:r>
            <a:r>
              <a:rPr lang="zh-TW" altLang="en-US" sz="3500" b="1" dirty="0">
                <a:solidFill>
                  <a:srgbClr val="FF0000"/>
                </a:solidFill>
                <a:latin typeface="Microsoft YaHei" panose="020B0503020204020204" pitchFamily="34" charset="-122"/>
                <a:ea typeface="Microsoft YaHei" panose="020B0503020204020204" pitchFamily="34" charset="-122"/>
              </a:rPr>
              <a:t>雙向</a:t>
            </a:r>
            <a:endParaRPr lang="en-US" altLang="zh-TW" sz="3500" b="1" dirty="0">
              <a:solidFill>
                <a:srgbClr val="FF0000"/>
              </a:solidFill>
              <a:latin typeface="Microsoft YaHei" panose="020B0503020204020204" pitchFamily="34" charset="-122"/>
              <a:ea typeface="Microsoft YaHei" panose="020B0503020204020204" pitchFamily="34" charset="-122"/>
            </a:endParaRPr>
          </a:p>
        </p:txBody>
      </p:sp>
      <p:sp>
        <p:nvSpPr>
          <p:cNvPr id="32" name="Freeform 13">
            <a:extLst>
              <a:ext uri="{FF2B5EF4-FFF2-40B4-BE49-F238E27FC236}">
                <a16:creationId xmlns:a16="http://schemas.microsoft.com/office/drawing/2014/main" id="{BC9C566B-601C-950F-3662-58414E19F961}"/>
              </a:ext>
            </a:extLst>
          </p:cNvPr>
          <p:cNvSpPr/>
          <p:nvPr/>
        </p:nvSpPr>
        <p:spPr>
          <a:xfrm>
            <a:off x="10049896" y="4213096"/>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33" name="Freeform 22">
            <a:extLst>
              <a:ext uri="{FF2B5EF4-FFF2-40B4-BE49-F238E27FC236}">
                <a16:creationId xmlns:a16="http://schemas.microsoft.com/office/drawing/2014/main" id="{6199A761-92F9-E8F6-4804-36048510C16D}"/>
              </a:ext>
            </a:extLst>
          </p:cNvPr>
          <p:cNvSpPr/>
          <p:nvPr/>
        </p:nvSpPr>
        <p:spPr>
          <a:xfrm>
            <a:off x="10049896" y="5256367"/>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34" name="Freeform 22">
            <a:extLst>
              <a:ext uri="{FF2B5EF4-FFF2-40B4-BE49-F238E27FC236}">
                <a16:creationId xmlns:a16="http://schemas.microsoft.com/office/drawing/2014/main" id="{54F34589-C3BE-09C0-55EA-012918D2E7B6}"/>
              </a:ext>
            </a:extLst>
          </p:cNvPr>
          <p:cNvSpPr/>
          <p:nvPr/>
        </p:nvSpPr>
        <p:spPr>
          <a:xfrm>
            <a:off x="10049896" y="6287621"/>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35" name="TextBox 6">
            <a:extLst>
              <a:ext uri="{FF2B5EF4-FFF2-40B4-BE49-F238E27FC236}">
                <a16:creationId xmlns:a16="http://schemas.microsoft.com/office/drawing/2014/main" id="{DBC61B54-36DF-CAFB-5EC6-F80439280ECD}"/>
              </a:ext>
            </a:extLst>
          </p:cNvPr>
          <p:cNvSpPr txBox="1"/>
          <p:nvPr/>
        </p:nvSpPr>
        <p:spPr>
          <a:xfrm>
            <a:off x="10577983" y="7255019"/>
            <a:ext cx="7004338" cy="1107996"/>
          </a:xfrm>
          <a:prstGeom prst="rect">
            <a:avLst/>
          </a:prstGeom>
        </p:spPr>
        <p:txBody>
          <a:bodyPr wrap="square" lIns="0" tIns="0" rIns="0" bIns="0" rtlCol="0" anchor="t">
            <a:spAutoFit/>
          </a:bodyPr>
          <a:lstStyle/>
          <a:p>
            <a:r>
              <a:rPr lang="zh-TW" altLang="en-US" sz="3500" b="1" dirty="0">
                <a:latin typeface="Microsoft YaHei" panose="020B0503020204020204" pitchFamily="34" charset="-122"/>
                <a:ea typeface="Microsoft YaHei" panose="020B0503020204020204" pitchFamily="34" charset="-122"/>
              </a:rPr>
              <a:t>請用路人遵循號誌標誌標線以及指揮人員引導</a:t>
            </a:r>
          </a:p>
        </p:txBody>
      </p:sp>
      <p:pic>
        <p:nvPicPr>
          <p:cNvPr id="4" name="圖片 3" descr="一張含有 平面設計, 設計 的圖片&#10;&#10;AI 產生的內容可能不正確。">
            <a:extLst>
              <a:ext uri="{FF2B5EF4-FFF2-40B4-BE49-F238E27FC236}">
                <a16:creationId xmlns:a16="http://schemas.microsoft.com/office/drawing/2014/main" id="{A6EC90B1-697A-54F2-C552-DF833514F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7" name="Freeform 22">
            <a:extLst>
              <a:ext uri="{FF2B5EF4-FFF2-40B4-BE49-F238E27FC236}">
                <a16:creationId xmlns:a16="http://schemas.microsoft.com/office/drawing/2014/main" id="{8A0C3430-EF6B-29DA-BF68-4EF945222922}"/>
              </a:ext>
            </a:extLst>
          </p:cNvPr>
          <p:cNvSpPr/>
          <p:nvPr/>
        </p:nvSpPr>
        <p:spPr>
          <a:xfrm>
            <a:off x="10074298" y="7318875"/>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8" name="TextBox 6">
            <a:extLst>
              <a:ext uri="{FF2B5EF4-FFF2-40B4-BE49-F238E27FC236}">
                <a16:creationId xmlns:a16="http://schemas.microsoft.com/office/drawing/2014/main" id="{BC81EA2E-2F5C-B9E6-9ED2-5A7EDC7CC45C}"/>
              </a:ext>
            </a:extLst>
          </p:cNvPr>
          <p:cNvSpPr txBox="1"/>
          <p:nvPr/>
        </p:nvSpPr>
        <p:spPr>
          <a:xfrm>
            <a:off x="10577983" y="6162211"/>
            <a:ext cx="7004338" cy="553998"/>
          </a:xfrm>
          <a:prstGeom prst="rect">
            <a:avLst/>
          </a:prstGeom>
        </p:spPr>
        <p:txBody>
          <a:bodyPr wrap="square" lIns="0" tIns="0" rIns="0" bIns="0" rtlCol="0" anchor="t">
            <a:spAutoFit/>
          </a:bodyPr>
          <a:lstStyle/>
          <a:p>
            <a:r>
              <a:rPr lang="zh-TW" altLang="en-US" sz="3500" b="1" dirty="0">
                <a:latin typeface="Microsoft YaHei" panose="020B0503020204020204" pitchFamily="34" charset="-122"/>
                <a:ea typeface="Microsoft YaHei" panose="020B0503020204020204" pitchFamily="34" charset="-122"/>
              </a:rPr>
              <a:t>配置</a:t>
            </a:r>
            <a:r>
              <a:rPr lang="en-US" altLang="zh-TW" sz="3500" b="1" dirty="0">
                <a:latin typeface="Microsoft YaHei" panose="020B0503020204020204" pitchFamily="34" charset="-122"/>
                <a:ea typeface="Microsoft YaHei" panose="020B0503020204020204" pitchFamily="34" charset="-122"/>
              </a:rPr>
              <a:t>4</a:t>
            </a:r>
            <a:r>
              <a:rPr lang="zh-TW" altLang="en-US" sz="3500" b="1" dirty="0">
                <a:latin typeface="Microsoft YaHei" panose="020B0503020204020204" pitchFamily="34" charset="-122"/>
                <a:ea typeface="Microsoft YaHei" panose="020B0503020204020204" pitchFamily="34" charset="-122"/>
              </a:rPr>
              <a:t>個號誌化路口</a:t>
            </a:r>
            <a:endParaRPr lang="en-US" altLang="zh-TW" sz="3500" b="1" dirty="0">
              <a:solidFill>
                <a:srgbClr val="FF0000"/>
              </a:solidFill>
              <a:latin typeface="Microsoft YaHei" panose="020B0503020204020204" pitchFamily="34" charset="-122"/>
              <a:ea typeface="Microsoft YaHei" panose="020B0503020204020204" pitchFamily="34" charset="-122"/>
            </a:endParaRPr>
          </a:p>
        </p:txBody>
      </p:sp>
      <p:sp>
        <p:nvSpPr>
          <p:cNvPr id="2" name="投影片編號版面配置區 1">
            <a:extLst>
              <a:ext uri="{FF2B5EF4-FFF2-40B4-BE49-F238E27FC236}">
                <a16:creationId xmlns:a16="http://schemas.microsoft.com/office/drawing/2014/main" id="{80BF5550-E118-28B5-3F1F-42CC90574745}"/>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3" name="文字方塊 2">
            <a:extLst>
              <a:ext uri="{FF2B5EF4-FFF2-40B4-BE49-F238E27FC236}">
                <a16:creationId xmlns:a16="http://schemas.microsoft.com/office/drawing/2014/main" id="{B9EBA1FC-F304-6C83-29B6-66C6015021D7}"/>
              </a:ext>
            </a:extLst>
          </p:cNvPr>
          <p:cNvSpPr txBox="1"/>
          <p:nvPr/>
        </p:nvSpPr>
        <p:spPr>
          <a:xfrm>
            <a:off x="17754600" y="9855211"/>
            <a:ext cx="1066800" cy="369332"/>
          </a:xfrm>
          <a:prstGeom prst="rect">
            <a:avLst/>
          </a:prstGeom>
          <a:noFill/>
        </p:spPr>
        <p:txBody>
          <a:bodyPr wrap="square" rtlCol="0">
            <a:spAutoFit/>
          </a:bodyPr>
          <a:lstStyle/>
          <a:p>
            <a:r>
              <a:rPr lang="en-US" altLang="zh-TW" dirty="0"/>
              <a:t>4</a:t>
            </a:r>
            <a:endParaRPr lang="zh-TW" altLang="en-US" dirty="0"/>
          </a:p>
        </p:txBody>
      </p:sp>
      <p:pic>
        <p:nvPicPr>
          <p:cNvPr id="10" name="圖片 9" descr="一張含有 文字, 圖表, 螢幕擷取畫面, 地圖 的圖片&#10;&#10;AI 產生的內容可能不正確。">
            <a:extLst>
              <a:ext uri="{FF2B5EF4-FFF2-40B4-BE49-F238E27FC236}">
                <a16:creationId xmlns:a16="http://schemas.microsoft.com/office/drawing/2014/main" id="{79933DB1-B73B-4EC7-CE2A-F22226130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226" y="700373"/>
            <a:ext cx="8856115" cy="8856115"/>
          </a:xfrm>
          <a:prstGeom prst="rect">
            <a:avLst/>
          </a:prstGeom>
        </p:spPr>
      </p:pic>
    </p:spTree>
    <p:extLst>
      <p:ext uri="{BB962C8B-B14F-4D97-AF65-F5344CB8AC3E}">
        <p14:creationId xmlns:p14="http://schemas.microsoft.com/office/powerpoint/2010/main" val="368467331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p:cNvGrpSpPr/>
        <p:nvPr/>
      </p:nvGrpSpPr>
      <p:grpSpPr>
        <a:xfrm>
          <a:off x="0" y="0"/>
          <a:ext cx="0" cy="0"/>
          <a:chOff x="0" y="0"/>
          <a:chExt cx="0" cy="0"/>
        </a:xfrm>
      </p:grpSpPr>
      <p:pic>
        <p:nvPicPr>
          <p:cNvPr id="7" name="圖片 6" descr="一張含有 文字, 圖表, 螢幕擷取畫面, 方案 的圖片&#10;&#10;AI 產生的內容可能不正確。">
            <a:extLst>
              <a:ext uri="{FF2B5EF4-FFF2-40B4-BE49-F238E27FC236}">
                <a16:creationId xmlns:a16="http://schemas.microsoft.com/office/drawing/2014/main" id="{5D48B4D8-D578-CCED-FDFC-E6A9A091F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97" y="676640"/>
            <a:ext cx="8859078" cy="8859078"/>
          </a:xfrm>
          <a:prstGeom prst="rect">
            <a:avLst/>
          </a:prstGeom>
        </p:spPr>
      </p:pic>
      <p:grpSp>
        <p:nvGrpSpPr>
          <p:cNvPr id="3" name="群組 2">
            <a:extLst>
              <a:ext uri="{FF2B5EF4-FFF2-40B4-BE49-F238E27FC236}">
                <a16:creationId xmlns:a16="http://schemas.microsoft.com/office/drawing/2014/main" id="{3728CE0A-4DCD-DD60-CB1A-49651B3A786D}"/>
              </a:ext>
            </a:extLst>
          </p:cNvPr>
          <p:cNvGrpSpPr/>
          <p:nvPr/>
        </p:nvGrpSpPr>
        <p:grpSpPr>
          <a:xfrm>
            <a:off x="9886121" y="1257300"/>
            <a:ext cx="9621079" cy="4382159"/>
            <a:chOff x="9677400" y="1257300"/>
            <a:chExt cx="9621079" cy="4382159"/>
          </a:xfrm>
        </p:grpSpPr>
        <p:sp>
          <p:nvSpPr>
            <p:cNvPr id="30" name="TextBox 2">
              <a:extLst>
                <a:ext uri="{FF2B5EF4-FFF2-40B4-BE49-F238E27FC236}">
                  <a16:creationId xmlns:a16="http://schemas.microsoft.com/office/drawing/2014/main" id="{1F70AD93-C995-426D-8A58-1C2B55CE2414}"/>
                </a:ext>
              </a:extLst>
            </p:cNvPr>
            <p:cNvSpPr txBox="1"/>
            <p:nvPr/>
          </p:nvSpPr>
          <p:spPr>
            <a:xfrm>
              <a:off x="9677400" y="1257300"/>
              <a:ext cx="9621079" cy="2229649"/>
            </a:xfrm>
            <a:prstGeom prst="rect">
              <a:avLst/>
            </a:prstGeom>
          </p:spPr>
          <p:txBody>
            <a:bodyPr wrap="square" lIns="0" tIns="0" rIns="0" bIns="0" rtlCol="0" anchor="t">
              <a:spAutoFit/>
            </a:bodyPr>
            <a:lstStyle/>
            <a:p>
              <a:pPr marL="0" marR="0" lvl="0" indent="0" algn="l" defTabSz="914400" rtl="0" eaLnBrk="1" fontAlgn="auto" latinLnBrk="0" hangingPunct="1">
                <a:lnSpc>
                  <a:spcPts val="20000"/>
                </a:lnSpc>
                <a:spcBef>
                  <a:spcPts val="0"/>
                </a:spcBef>
                <a:spcAft>
                  <a:spcPts val="0"/>
                </a:spcAft>
                <a:buClrTx/>
                <a:buSzTx/>
                <a:buFontTx/>
                <a:buNone/>
                <a:tabLst/>
                <a:defRPr/>
              </a:pPr>
              <a:r>
                <a:rPr kumimoji="0" lang="zh-TW" altLang="en-US"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rPr>
                <a:t>行人動線調整</a:t>
              </a:r>
              <a:endParaRPr kumimoji="0" lang="en-US" altLang="zh-TW"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29" name="TextBox 4">
              <a:extLst>
                <a:ext uri="{FF2B5EF4-FFF2-40B4-BE49-F238E27FC236}">
                  <a16:creationId xmlns:a16="http://schemas.microsoft.com/office/drawing/2014/main" id="{487CFAF6-AD35-19D2-BDF0-B19CBDEFB331}"/>
                </a:ext>
              </a:extLst>
            </p:cNvPr>
            <p:cNvSpPr txBox="1"/>
            <p:nvPr/>
          </p:nvSpPr>
          <p:spPr>
            <a:xfrm>
              <a:off x="10369262" y="4064894"/>
              <a:ext cx="7004338" cy="538609"/>
            </a:xfrm>
            <a:prstGeom prst="rect">
              <a:avLst/>
            </a:prstGeom>
          </p:spPr>
          <p:txBody>
            <a:bodyPr wrap="square" lIns="0" tIns="0" rIns="0" bIns="0" rtlCol="0" anchor="t">
              <a:spAutoFit/>
            </a:bodyPr>
            <a:lstStyle/>
            <a:p>
              <a:r>
                <a:rPr lang="en-US" altLang="zh-TW" sz="3500" b="1" dirty="0">
                  <a:solidFill>
                    <a:srgbClr val="FF0000"/>
                  </a:solidFill>
                  <a:latin typeface="Microsoft YaHei" panose="020B0503020204020204" pitchFamily="34" charset="-122"/>
                  <a:ea typeface="Microsoft YaHei" panose="020B0503020204020204" pitchFamily="34" charset="-122"/>
                </a:rPr>
                <a:t>2026/03/07</a:t>
              </a:r>
              <a:r>
                <a:rPr lang="zh-TW" altLang="en-US" sz="3500" b="1" dirty="0">
                  <a:solidFill>
                    <a:srgbClr val="FF0000"/>
                  </a:solidFill>
                  <a:latin typeface="Microsoft YaHei" panose="020B0503020204020204" pitchFamily="34" charset="-122"/>
                  <a:ea typeface="Microsoft YaHei" panose="020B0503020204020204" pitchFamily="34" charset="-122"/>
                </a:rPr>
                <a:t> </a:t>
              </a:r>
              <a:r>
                <a:rPr lang="en-US" altLang="zh-TW" sz="3500" b="1" dirty="0">
                  <a:solidFill>
                    <a:srgbClr val="FF0000"/>
                  </a:solidFill>
                  <a:latin typeface="Microsoft YaHei" panose="020B0503020204020204" pitchFamily="34" charset="-122"/>
                  <a:ea typeface="Microsoft YaHei" panose="020B0503020204020204" pitchFamily="34" charset="-122"/>
                </a:rPr>
                <a:t>AM05:00</a:t>
              </a:r>
              <a:r>
                <a:rPr lang="zh-TW" altLang="en-US" sz="3500" b="1" dirty="0">
                  <a:solidFill>
                    <a:srgbClr val="FF0000"/>
                  </a:solidFill>
                  <a:latin typeface="Microsoft YaHei" panose="020B0503020204020204" pitchFamily="34" charset="-122"/>
                  <a:ea typeface="Microsoft YaHei" panose="020B0503020204020204" pitchFamily="34" charset="-122"/>
                </a:rPr>
                <a:t> </a:t>
              </a:r>
              <a:r>
                <a:rPr lang="zh-TW" altLang="en-US" sz="3500" b="1" dirty="0">
                  <a:latin typeface="Microsoft YaHei" panose="020B0503020204020204" pitchFamily="34" charset="-122"/>
                  <a:ea typeface="Microsoft YaHei" panose="020B0503020204020204" pitchFamily="34" charset="-122"/>
                </a:rPr>
                <a:t>開始實施</a:t>
              </a:r>
            </a:p>
          </p:txBody>
        </p:sp>
        <p:sp>
          <p:nvSpPr>
            <p:cNvPr id="31" name="TextBox 6">
              <a:extLst>
                <a:ext uri="{FF2B5EF4-FFF2-40B4-BE49-F238E27FC236}">
                  <a16:creationId xmlns:a16="http://schemas.microsoft.com/office/drawing/2014/main" id="{38B98CAA-A606-47CF-6726-9138BA290017}"/>
                </a:ext>
              </a:extLst>
            </p:cNvPr>
            <p:cNvSpPr txBox="1"/>
            <p:nvPr/>
          </p:nvSpPr>
          <p:spPr>
            <a:xfrm>
              <a:off x="10369262" y="5085461"/>
              <a:ext cx="7004338" cy="553998"/>
            </a:xfrm>
            <a:prstGeom prst="rect">
              <a:avLst/>
            </a:prstGeom>
          </p:spPr>
          <p:txBody>
            <a:bodyPr wrap="square" lIns="0" tIns="0" rIns="0" bIns="0" rtlCol="0" anchor="t">
              <a:spAutoFit/>
            </a:bodyPr>
            <a:lstStyle/>
            <a:p>
              <a:r>
                <a:rPr lang="zh-TW" altLang="en-US" sz="3500" b="1" dirty="0">
                  <a:solidFill>
                    <a:srgbClr val="FF0000"/>
                  </a:solidFill>
                  <a:latin typeface="Microsoft YaHei" panose="020B0503020204020204" pitchFamily="34" charset="-122"/>
                  <a:ea typeface="Microsoft YaHei" panose="020B0503020204020204" pitchFamily="34" charset="-122"/>
                </a:rPr>
                <a:t>新增北門路二段行穿線</a:t>
              </a:r>
              <a:endParaRPr lang="en-US" altLang="zh-TW" sz="3500" b="1" dirty="0">
                <a:solidFill>
                  <a:srgbClr val="FF0000"/>
                </a:solidFill>
                <a:latin typeface="Microsoft YaHei" panose="020B0503020204020204" pitchFamily="34" charset="-122"/>
                <a:ea typeface="Microsoft YaHei" panose="020B0503020204020204" pitchFamily="34" charset="-122"/>
              </a:endParaRPr>
            </a:p>
          </p:txBody>
        </p:sp>
        <p:sp>
          <p:nvSpPr>
            <p:cNvPr id="32" name="Freeform 13">
              <a:extLst>
                <a:ext uri="{FF2B5EF4-FFF2-40B4-BE49-F238E27FC236}">
                  <a16:creationId xmlns:a16="http://schemas.microsoft.com/office/drawing/2014/main" id="{BC9C566B-601C-950F-3662-58414E19F961}"/>
                </a:ext>
              </a:extLst>
            </p:cNvPr>
            <p:cNvSpPr/>
            <p:nvPr/>
          </p:nvSpPr>
          <p:spPr>
            <a:xfrm>
              <a:off x="9841175" y="4213096"/>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33" name="Freeform 22">
              <a:extLst>
                <a:ext uri="{FF2B5EF4-FFF2-40B4-BE49-F238E27FC236}">
                  <a16:creationId xmlns:a16="http://schemas.microsoft.com/office/drawing/2014/main" id="{6199A761-92F9-E8F6-4804-36048510C16D}"/>
                </a:ext>
              </a:extLst>
            </p:cNvPr>
            <p:cNvSpPr/>
            <p:nvPr/>
          </p:nvSpPr>
          <p:spPr>
            <a:xfrm>
              <a:off x="9841175" y="5256366"/>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dirty="0"/>
            </a:p>
          </p:txBody>
        </p:sp>
      </p:grpSp>
      <p:pic>
        <p:nvPicPr>
          <p:cNvPr id="5" name="圖片 4" descr="一張含有 平面設計, 設計 的圖片&#10;&#10;AI 產生的內容可能不正確。">
            <a:extLst>
              <a:ext uri="{FF2B5EF4-FFF2-40B4-BE49-F238E27FC236}">
                <a16:creationId xmlns:a16="http://schemas.microsoft.com/office/drawing/2014/main" id="{66EF195B-EAB0-9F37-4466-08C91FB46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2" name="矩形 1">
            <a:extLst>
              <a:ext uri="{FF2B5EF4-FFF2-40B4-BE49-F238E27FC236}">
                <a16:creationId xmlns:a16="http://schemas.microsoft.com/office/drawing/2014/main" id="{80C140EF-9E0F-1DC7-3D4C-DF73C5AD487A}"/>
              </a:ext>
            </a:extLst>
          </p:cNvPr>
          <p:cNvSpPr/>
          <p:nvPr/>
        </p:nvSpPr>
        <p:spPr>
          <a:xfrm>
            <a:off x="6781800" y="2933700"/>
            <a:ext cx="12954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a:extLst>
              <a:ext uri="{FF2B5EF4-FFF2-40B4-BE49-F238E27FC236}">
                <a16:creationId xmlns:a16="http://schemas.microsoft.com/office/drawing/2014/main" id="{5451DAD0-CB6F-0149-62DE-EA0E939735C9}"/>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9" name="文字方塊 8">
            <a:extLst>
              <a:ext uri="{FF2B5EF4-FFF2-40B4-BE49-F238E27FC236}">
                <a16:creationId xmlns:a16="http://schemas.microsoft.com/office/drawing/2014/main" id="{EA444C62-0A11-5779-4DFD-1326E1E5C4C8}"/>
              </a:ext>
            </a:extLst>
          </p:cNvPr>
          <p:cNvSpPr txBox="1"/>
          <p:nvPr/>
        </p:nvSpPr>
        <p:spPr>
          <a:xfrm>
            <a:off x="17754600" y="9855211"/>
            <a:ext cx="1066800" cy="369332"/>
          </a:xfrm>
          <a:prstGeom prst="rect">
            <a:avLst/>
          </a:prstGeom>
          <a:noFill/>
        </p:spPr>
        <p:txBody>
          <a:bodyPr wrap="square" rtlCol="0">
            <a:spAutoFit/>
          </a:bodyPr>
          <a:lstStyle/>
          <a:p>
            <a:r>
              <a:rPr lang="en-US" altLang="zh-TW" dirty="0"/>
              <a:t>5</a:t>
            </a:r>
            <a:endParaRPr lang="zh-TW" altLang="en-US" dirty="0"/>
          </a:p>
        </p:txBody>
      </p:sp>
    </p:spTree>
    <p:extLst>
      <p:ext uri="{BB962C8B-B14F-4D97-AF65-F5344CB8AC3E}">
        <p14:creationId xmlns:p14="http://schemas.microsoft.com/office/powerpoint/2010/main" val="3436952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DF81C730-3A19-DE75-6EEB-15AC7EB68EF7}"/>
              </a:ext>
            </a:extLst>
          </p:cNvPr>
          <p:cNvGrpSpPr/>
          <p:nvPr/>
        </p:nvGrpSpPr>
        <p:grpSpPr>
          <a:xfrm>
            <a:off x="9886121" y="1257300"/>
            <a:ext cx="9621079" cy="4936157"/>
            <a:chOff x="11112720" y="182919"/>
            <a:chExt cx="7792449" cy="3986903"/>
          </a:xfrm>
        </p:grpSpPr>
        <p:sp>
          <p:nvSpPr>
            <p:cNvPr id="30" name="TextBox 2">
              <a:extLst>
                <a:ext uri="{FF2B5EF4-FFF2-40B4-BE49-F238E27FC236}">
                  <a16:creationId xmlns:a16="http://schemas.microsoft.com/office/drawing/2014/main" id="{1F70AD93-C995-426D-8A58-1C2B55CE2414}"/>
                </a:ext>
              </a:extLst>
            </p:cNvPr>
            <p:cNvSpPr txBox="1"/>
            <p:nvPr/>
          </p:nvSpPr>
          <p:spPr>
            <a:xfrm>
              <a:off x="11112720" y="182919"/>
              <a:ext cx="7792449" cy="1800873"/>
            </a:xfrm>
            <a:prstGeom prst="rect">
              <a:avLst/>
            </a:prstGeom>
          </p:spPr>
          <p:txBody>
            <a:bodyPr wrap="square" lIns="0" tIns="0" rIns="0" bIns="0" rtlCol="0" anchor="t">
              <a:spAutoFit/>
            </a:bodyPr>
            <a:lstStyle/>
            <a:p>
              <a:pPr marL="0" marR="0" lvl="0" indent="0" algn="l" defTabSz="914400" rtl="0" eaLnBrk="1" fontAlgn="auto" latinLnBrk="0" hangingPunct="1">
                <a:lnSpc>
                  <a:spcPts val="20000"/>
                </a:lnSpc>
                <a:spcBef>
                  <a:spcPts val="0"/>
                </a:spcBef>
                <a:spcAft>
                  <a:spcPts val="0"/>
                </a:spcAft>
                <a:buClrTx/>
                <a:buSzTx/>
                <a:buFontTx/>
                <a:buNone/>
                <a:tabLst/>
                <a:defRPr/>
              </a:pPr>
              <a:r>
                <a:rPr kumimoji="0" lang="zh-TW" altLang="en-US"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rPr>
                <a:t>公車站位調整</a:t>
              </a:r>
              <a:endParaRPr kumimoji="0" lang="en-US" altLang="zh-TW"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29" name="TextBox 4">
              <a:extLst>
                <a:ext uri="{FF2B5EF4-FFF2-40B4-BE49-F238E27FC236}">
                  <a16:creationId xmlns:a16="http://schemas.microsoft.com/office/drawing/2014/main" id="{487CFAF6-AD35-19D2-BDF0-B19CBDEFB331}"/>
                </a:ext>
              </a:extLst>
            </p:cNvPr>
            <p:cNvSpPr txBox="1"/>
            <p:nvPr/>
          </p:nvSpPr>
          <p:spPr>
            <a:xfrm>
              <a:off x="11673083" y="2450595"/>
              <a:ext cx="5673059" cy="447461"/>
            </a:xfrm>
            <a:prstGeom prst="rect">
              <a:avLst/>
            </a:prstGeom>
          </p:spPr>
          <p:txBody>
            <a:bodyPr wrap="square" lIns="0" tIns="0" rIns="0" bIns="0" rtlCol="0" anchor="t">
              <a:spAutoFit/>
            </a:bodyPr>
            <a:lstStyle/>
            <a:p>
              <a:r>
                <a:rPr lang="en-US" altLang="zh-TW" sz="3600" b="1" dirty="0">
                  <a:solidFill>
                    <a:srgbClr val="FF0000"/>
                  </a:solidFill>
                  <a:latin typeface="Microsoft YaHei" panose="020B0503020204020204" pitchFamily="34" charset="-122"/>
                  <a:ea typeface="Microsoft YaHei" panose="020B0503020204020204" pitchFamily="34" charset="-122"/>
                </a:rPr>
                <a:t>2026/03/07</a:t>
              </a:r>
              <a:r>
                <a:rPr lang="zh-TW" altLang="en-US" sz="3600" b="1" dirty="0">
                  <a:solidFill>
                    <a:srgbClr val="FF0000"/>
                  </a:solidFill>
                  <a:latin typeface="Microsoft YaHei" panose="020B0503020204020204" pitchFamily="34" charset="-122"/>
                  <a:ea typeface="Microsoft YaHei" panose="020B0503020204020204" pitchFamily="34" charset="-122"/>
                </a:rPr>
                <a:t> </a:t>
              </a:r>
              <a:r>
                <a:rPr lang="en-US" altLang="zh-TW" sz="3600" b="1" dirty="0">
                  <a:solidFill>
                    <a:srgbClr val="FF0000"/>
                  </a:solidFill>
                  <a:latin typeface="Microsoft YaHei" panose="020B0503020204020204" pitchFamily="34" charset="-122"/>
                  <a:ea typeface="Microsoft YaHei" panose="020B0503020204020204" pitchFamily="34" charset="-122"/>
                </a:rPr>
                <a:t>AM05:00</a:t>
              </a:r>
              <a:r>
                <a:rPr lang="zh-TW" altLang="en-US" sz="3600" b="1" dirty="0">
                  <a:solidFill>
                    <a:srgbClr val="FF0000"/>
                  </a:solidFill>
                  <a:latin typeface="Microsoft YaHei" panose="020B0503020204020204" pitchFamily="34" charset="-122"/>
                  <a:ea typeface="Microsoft YaHei" panose="020B0503020204020204" pitchFamily="34" charset="-122"/>
                </a:rPr>
                <a:t> </a:t>
              </a:r>
              <a:r>
                <a:rPr lang="zh-TW" altLang="en-US" sz="3600" b="1" dirty="0">
                  <a:latin typeface="Microsoft YaHei" panose="020B0503020204020204" pitchFamily="34" charset="-122"/>
                  <a:ea typeface="Microsoft YaHei" panose="020B0503020204020204" pitchFamily="34" charset="-122"/>
                </a:rPr>
                <a:t>開始實施</a:t>
              </a:r>
            </a:p>
          </p:txBody>
        </p:sp>
        <p:sp>
          <p:nvSpPr>
            <p:cNvPr id="31" name="TextBox 6">
              <a:extLst>
                <a:ext uri="{FF2B5EF4-FFF2-40B4-BE49-F238E27FC236}">
                  <a16:creationId xmlns:a16="http://schemas.microsoft.com/office/drawing/2014/main" id="{38B98CAA-A606-47CF-6726-9138BA290017}"/>
                </a:ext>
              </a:extLst>
            </p:cNvPr>
            <p:cNvSpPr txBox="1"/>
            <p:nvPr/>
          </p:nvSpPr>
          <p:spPr>
            <a:xfrm>
              <a:off x="11673083" y="3274901"/>
              <a:ext cx="5673059" cy="894921"/>
            </a:xfrm>
            <a:prstGeom prst="rect">
              <a:avLst/>
            </a:prstGeom>
          </p:spPr>
          <p:txBody>
            <a:bodyPr wrap="square" lIns="0" tIns="0" rIns="0" bIns="0" rtlCol="0" anchor="t">
              <a:spAutoFit/>
            </a:bodyPr>
            <a:lstStyle/>
            <a:p>
              <a:r>
                <a:rPr lang="zh-TW" altLang="en-US" sz="3600" b="1" dirty="0">
                  <a:latin typeface="Microsoft YaHei" panose="020B0503020204020204" pitchFamily="34" charset="-122"/>
                  <a:ea typeface="Microsoft YaHei" panose="020B0503020204020204" pitchFamily="34" charset="-122"/>
                </a:rPr>
                <a:t>取消原有公車南北站，調整至中山路及成功路兩側臨時站位</a:t>
              </a:r>
            </a:p>
          </p:txBody>
        </p:sp>
        <p:sp>
          <p:nvSpPr>
            <p:cNvPr id="32" name="Freeform 13">
              <a:extLst>
                <a:ext uri="{FF2B5EF4-FFF2-40B4-BE49-F238E27FC236}">
                  <a16:creationId xmlns:a16="http://schemas.microsoft.com/office/drawing/2014/main" id="{BC9C566B-601C-950F-3662-58414E19F961}"/>
                </a:ext>
              </a:extLst>
            </p:cNvPr>
            <p:cNvSpPr/>
            <p:nvPr/>
          </p:nvSpPr>
          <p:spPr>
            <a:xfrm>
              <a:off x="11245367" y="2570297"/>
              <a:ext cx="208056" cy="208056"/>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33" name="Freeform 22">
              <a:extLst>
                <a:ext uri="{FF2B5EF4-FFF2-40B4-BE49-F238E27FC236}">
                  <a16:creationId xmlns:a16="http://schemas.microsoft.com/office/drawing/2014/main" id="{6199A761-92F9-E8F6-4804-36048510C16D}"/>
                </a:ext>
              </a:extLst>
            </p:cNvPr>
            <p:cNvSpPr/>
            <p:nvPr/>
          </p:nvSpPr>
          <p:spPr>
            <a:xfrm>
              <a:off x="11245367" y="3412940"/>
              <a:ext cx="208056" cy="208056"/>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grpSp>
      <p:pic>
        <p:nvPicPr>
          <p:cNvPr id="4" name="圖片 3" descr="一張含有 平面設計, 設計 的圖片&#10;&#10;AI 產生的內容可能不正確。">
            <a:extLst>
              <a:ext uri="{FF2B5EF4-FFF2-40B4-BE49-F238E27FC236}">
                <a16:creationId xmlns:a16="http://schemas.microsoft.com/office/drawing/2014/main" id="{51B4D4CA-A6FE-7637-F6AB-7FD10A942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7" name="TextBox 6">
            <a:extLst>
              <a:ext uri="{FF2B5EF4-FFF2-40B4-BE49-F238E27FC236}">
                <a16:creationId xmlns:a16="http://schemas.microsoft.com/office/drawing/2014/main" id="{FFF5EF5B-BDD9-520C-6E8D-AF35B6E16430}"/>
              </a:ext>
            </a:extLst>
          </p:cNvPr>
          <p:cNvSpPr txBox="1"/>
          <p:nvPr/>
        </p:nvSpPr>
        <p:spPr>
          <a:xfrm>
            <a:off x="13876771" y="6987984"/>
            <a:ext cx="3224012" cy="1107996"/>
          </a:xfrm>
          <a:prstGeom prst="rect">
            <a:avLst/>
          </a:prstGeom>
        </p:spPr>
        <p:txBody>
          <a:bodyPr wrap="square" lIns="0" tIns="0" rIns="0" bIns="0" rtlCol="0" anchor="t">
            <a:spAutoFit/>
          </a:bodyPr>
          <a:lstStyle/>
          <a:p>
            <a:r>
              <a:rPr lang="zh-TW" altLang="en-US" sz="2400" b="1" dirty="0">
                <a:latin typeface="Microsoft YaHei" panose="020B0503020204020204" pitchFamily="34" charset="-122"/>
                <a:ea typeface="Microsoft YaHei" panose="020B0503020204020204" pitchFamily="34" charset="-122"/>
              </a:rPr>
              <a:t>各路線乘車位置請掃</a:t>
            </a:r>
            <a:r>
              <a:rPr lang="en-US" altLang="zh-TW" sz="2400" b="1" dirty="0" err="1">
                <a:latin typeface="Microsoft YaHei" panose="020B0503020204020204" pitchFamily="34" charset="-122"/>
                <a:ea typeface="Microsoft YaHei" panose="020B0503020204020204" pitchFamily="34" charset="-122"/>
              </a:rPr>
              <a:t>QRcode</a:t>
            </a:r>
            <a:r>
              <a:rPr lang="zh-TW" altLang="en-US" sz="2400" b="1" dirty="0">
                <a:latin typeface="Microsoft YaHei" panose="020B0503020204020204" pitchFamily="34" charset="-122"/>
                <a:ea typeface="Microsoft YaHei" panose="020B0503020204020204" pitchFamily="34" charset="-122"/>
              </a:rPr>
              <a:t>或於站位現場公告查詢</a:t>
            </a:r>
          </a:p>
        </p:txBody>
      </p:sp>
      <p:pic>
        <p:nvPicPr>
          <p:cNvPr id="15" name="圖片 14">
            <a:extLst>
              <a:ext uri="{FF2B5EF4-FFF2-40B4-BE49-F238E27FC236}">
                <a16:creationId xmlns:a16="http://schemas.microsoft.com/office/drawing/2014/main" id="{F9051B54-8E10-787A-9B40-8DBDAA388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9896" y="6932601"/>
            <a:ext cx="2976441" cy="2674655"/>
          </a:xfrm>
          <a:prstGeom prst="rect">
            <a:avLst/>
          </a:prstGeom>
        </p:spPr>
      </p:pic>
      <p:pic>
        <p:nvPicPr>
          <p:cNvPr id="10" name="圖片 9" descr="一張含有 文字, 螢幕擷取畫面, 字型, 圖表 的圖片&#10;&#10;AI 產生的內容可能不正確。">
            <a:extLst>
              <a:ext uri="{FF2B5EF4-FFF2-40B4-BE49-F238E27FC236}">
                <a16:creationId xmlns:a16="http://schemas.microsoft.com/office/drawing/2014/main" id="{F3C3230B-BF14-1443-6E1F-78669B790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996" y="719295"/>
            <a:ext cx="8848410" cy="8848410"/>
          </a:xfrm>
          <a:prstGeom prst="rect">
            <a:avLst/>
          </a:prstGeom>
        </p:spPr>
      </p:pic>
      <p:sp>
        <p:nvSpPr>
          <p:cNvPr id="3" name="投影片編號版面配置區 2">
            <a:extLst>
              <a:ext uri="{FF2B5EF4-FFF2-40B4-BE49-F238E27FC236}">
                <a16:creationId xmlns:a16="http://schemas.microsoft.com/office/drawing/2014/main" id="{392AFAED-2E69-76A1-6EAC-F160DC85EC0F}"/>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5" name="文字方塊 4">
            <a:extLst>
              <a:ext uri="{FF2B5EF4-FFF2-40B4-BE49-F238E27FC236}">
                <a16:creationId xmlns:a16="http://schemas.microsoft.com/office/drawing/2014/main" id="{64A3661D-00DB-D07C-4440-6B34AF9091E3}"/>
              </a:ext>
            </a:extLst>
          </p:cNvPr>
          <p:cNvSpPr txBox="1"/>
          <p:nvPr/>
        </p:nvSpPr>
        <p:spPr>
          <a:xfrm>
            <a:off x="17754600" y="9855211"/>
            <a:ext cx="1066800" cy="369332"/>
          </a:xfrm>
          <a:prstGeom prst="rect">
            <a:avLst/>
          </a:prstGeom>
          <a:noFill/>
        </p:spPr>
        <p:txBody>
          <a:bodyPr wrap="square" rtlCol="0">
            <a:spAutoFit/>
          </a:bodyPr>
          <a:lstStyle/>
          <a:p>
            <a:r>
              <a:rPr lang="en-US" altLang="zh-TW" dirty="0"/>
              <a:t>6</a:t>
            </a:r>
            <a:endParaRPr lang="zh-TW" altLang="en-US" dirty="0"/>
          </a:p>
        </p:txBody>
      </p:sp>
    </p:spTree>
    <p:extLst>
      <p:ext uri="{BB962C8B-B14F-4D97-AF65-F5344CB8AC3E}">
        <p14:creationId xmlns:p14="http://schemas.microsoft.com/office/powerpoint/2010/main" val="417243909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p:cNvGrpSpPr/>
        <p:nvPr/>
      </p:nvGrpSpPr>
      <p:grpSpPr>
        <a:xfrm>
          <a:off x="0" y="0"/>
          <a:ext cx="0" cy="0"/>
          <a:chOff x="0" y="0"/>
          <a:chExt cx="0" cy="0"/>
        </a:xfrm>
      </p:grpSpPr>
      <p:pic>
        <p:nvPicPr>
          <p:cNvPr id="10" name="圖片 9" descr="一張含有 文字, 螢幕擷取畫面, 圖表, 字型 的圖片&#10;&#10;AI 產生的內容可能不正確。">
            <a:extLst>
              <a:ext uri="{FF2B5EF4-FFF2-40B4-BE49-F238E27FC236}">
                <a16:creationId xmlns:a16="http://schemas.microsoft.com/office/drawing/2014/main" id="{13FD4A76-1BE5-ED30-7637-3F1CEC3C3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6808"/>
            <a:ext cx="9291257" cy="9299118"/>
          </a:xfrm>
          <a:prstGeom prst="rect">
            <a:avLst/>
          </a:prstGeom>
        </p:spPr>
      </p:pic>
      <p:grpSp>
        <p:nvGrpSpPr>
          <p:cNvPr id="2" name="群組 1">
            <a:extLst>
              <a:ext uri="{FF2B5EF4-FFF2-40B4-BE49-F238E27FC236}">
                <a16:creationId xmlns:a16="http://schemas.microsoft.com/office/drawing/2014/main" id="{DF81C730-3A19-DE75-6EEB-15AC7EB68EF7}"/>
              </a:ext>
            </a:extLst>
          </p:cNvPr>
          <p:cNvGrpSpPr/>
          <p:nvPr/>
        </p:nvGrpSpPr>
        <p:grpSpPr>
          <a:xfrm>
            <a:off x="9962321" y="1257300"/>
            <a:ext cx="9621079" cy="4382160"/>
            <a:chOff x="11112720" y="182919"/>
            <a:chExt cx="7792449" cy="3539443"/>
          </a:xfrm>
        </p:grpSpPr>
        <p:sp>
          <p:nvSpPr>
            <p:cNvPr id="30" name="TextBox 2">
              <a:extLst>
                <a:ext uri="{FF2B5EF4-FFF2-40B4-BE49-F238E27FC236}">
                  <a16:creationId xmlns:a16="http://schemas.microsoft.com/office/drawing/2014/main" id="{1F70AD93-C995-426D-8A58-1C2B55CE2414}"/>
                </a:ext>
              </a:extLst>
            </p:cNvPr>
            <p:cNvSpPr txBox="1"/>
            <p:nvPr/>
          </p:nvSpPr>
          <p:spPr>
            <a:xfrm>
              <a:off x="11112720" y="182919"/>
              <a:ext cx="7792449" cy="1800873"/>
            </a:xfrm>
            <a:prstGeom prst="rect">
              <a:avLst/>
            </a:prstGeom>
          </p:spPr>
          <p:txBody>
            <a:bodyPr wrap="square" lIns="0" tIns="0" rIns="0" bIns="0" rtlCol="0" anchor="t">
              <a:spAutoFit/>
            </a:bodyPr>
            <a:lstStyle/>
            <a:p>
              <a:pPr marL="0" marR="0" lvl="0" indent="0" algn="l" defTabSz="914400" rtl="0" eaLnBrk="1" fontAlgn="auto" latinLnBrk="0" hangingPunct="1">
                <a:lnSpc>
                  <a:spcPts val="20000"/>
                </a:lnSpc>
                <a:spcBef>
                  <a:spcPts val="0"/>
                </a:spcBef>
                <a:spcAft>
                  <a:spcPts val="0"/>
                </a:spcAft>
                <a:buClrTx/>
                <a:buSzTx/>
                <a:buFontTx/>
                <a:buNone/>
                <a:tabLst/>
                <a:defRPr/>
              </a:pPr>
              <a:r>
                <a:rPr kumimoji="0" lang="zh-TW" altLang="en-US"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rPr>
                <a:t>接送動線調整</a:t>
              </a:r>
              <a:endParaRPr kumimoji="0" lang="en-US" altLang="zh-TW"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endParaRPr>
            </a:p>
          </p:txBody>
        </p:sp>
        <p:sp>
          <p:nvSpPr>
            <p:cNvPr id="29" name="TextBox 4">
              <a:extLst>
                <a:ext uri="{FF2B5EF4-FFF2-40B4-BE49-F238E27FC236}">
                  <a16:creationId xmlns:a16="http://schemas.microsoft.com/office/drawing/2014/main" id="{487CFAF6-AD35-19D2-BDF0-B19CBDEFB331}"/>
                </a:ext>
              </a:extLst>
            </p:cNvPr>
            <p:cNvSpPr txBox="1"/>
            <p:nvPr/>
          </p:nvSpPr>
          <p:spPr>
            <a:xfrm>
              <a:off x="11673083" y="2450595"/>
              <a:ext cx="5673059" cy="447461"/>
            </a:xfrm>
            <a:prstGeom prst="rect">
              <a:avLst/>
            </a:prstGeom>
          </p:spPr>
          <p:txBody>
            <a:bodyPr wrap="square" lIns="0" tIns="0" rIns="0" bIns="0" rtlCol="0" anchor="t">
              <a:spAutoFit/>
            </a:bodyPr>
            <a:lstStyle/>
            <a:p>
              <a:r>
                <a:rPr lang="en-US" altLang="zh-TW" sz="3600" b="1" dirty="0">
                  <a:solidFill>
                    <a:srgbClr val="FF0000"/>
                  </a:solidFill>
                  <a:latin typeface="Microsoft YaHei" panose="020B0503020204020204" pitchFamily="34" charset="-122"/>
                  <a:ea typeface="Microsoft YaHei" panose="020B0503020204020204" pitchFamily="34" charset="-122"/>
                </a:rPr>
                <a:t>2026/03/07</a:t>
              </a:r>
              <a:r>
                <a:rPr lang="zh-TW" altLang="en-US" sz="3600" b="1" dirty="0">
                  <a:solidFill>
                    <a:srgbClr val="FF0000"/>
                  </a:solidFill>
                  <a:latin typeface="Microsoft YaHei" panose="020B0503020204020204" pitchFamily="34" charset="-122"/>
                  <a:ea typeface="Microsoft YaHei" panose="020B0503020204020204" pitchFamily="34" charset="-122"/>
                </a:rPr>
                <a:t> </a:t>
              </a:r>
              <a:r>
                <a:rPr lang="en-US" altLang="zh-TW" sz="3600" b="1" dirty="0">
                  <a:solidFill>
                    <a:srgbClr val="FF0000"/>
                  </a:solidFill>
                  <a:latin typeface="Microsoft YaHei" panose="020B0503020204020204" pitchFamily="34" charset="-122"/>
                  <a:ea typeface="Microsoft YaHei" panose="020B0503020204020204" pitchFamily="34" charset="-122"/>
                </a:rPr>
                <a:t>AM05:00</a:t>
              </a:r>
              <a:r>
                <a:rPr lang="zh-TW" altLang="en-US" sz="3600" b="1" dirty="0">
                  <a:solidFill>
                    <a:srgbClr val="FF0000"/>
                  </a:solidFill>
                  <a:latin typeface="Microsoft YaHei" panose="020B0503020204020204" pitchFamily="34" charset="-122"/>
                  <a:ea typeface="Microsoft YaHei" panose="020B0503020204020204" pitchFamily="34" charset="-122"/>
                </a:rPr>
                <a:t> </a:t>
              </a:r>
              <a:r>
                <a:rPr lang="zh-TW" altLang="en-US" sz="3600" b="1" dirty="0">
                  <a:latin typeface="Microsoft YaHei" panose="020B0503020204020204" pitchFamily="34" charset="-122"/>
                  <a:ea typeface="Microsoft YaHei" panose="020B0503020204020204" pitchFamily="34" charset="-122"/>
                </a:rPr>
                <a:t>開始實施</a:t>
              </a:r>
            </a:p>
          </p:txBody>
        </p:sp>
        <p:sp>
          <p:nvSpPr>
            <p:cNvPr id="31" name="TextBox 6">
              <a:extLst>
                <a:ext uri="{FF2B5EF4-FFF2-40B4-BE49-F238E27FC236}">
                  <a16:creationId xmlns:a16="http://schemas.microsoft.com/office/drawing/2014/main" id="{38B98CAA-A606-47CF-6726-9138BA290017}"/>
                </a:ext>
              </a:extLst>
            </p:cNvPr>
            <p:cNvSpPr txBox="1"/>
            <p:nvPr/>
          </p:nvSpPr>
          <p:spPr>
            <a:xfrm>
              <a:off x="11673083" y="3274901"/>
              <a:ext cx="5673059" cy="447461"/>
            </a:xfrm>
            <a:prstGeom prst="rect">
              <a:avLst/>
            </a:prstGeom>
          </p:spPr>
          <p:txBody>
            <a:bodyPr wrap="square" lIns="0" tIns="0" rIns="0" bIns="0" rtlCol="0" anchor="t">
              <a:spAutoFit/>
            </a:bodyPr>
            <a:lstStyle/>
            <a:p>
              <a:r>
                <a:rPr lang="zh-TW" altLang="en-US" sz="3600" b="1" dirty="0">
                  <a:latin typeface="Microsoft YaHei" panose="020B0503020204020204" pitchFamily="34" charset="-122"/>
                  <a:ea typeface="Microsoft YaHei" panose="020B0503020204020204" pitchFamily="34" charset="-122"/>
                </a:rPr>
                <a:t>原汽機車接送區不變</a:t>
              </a:r>
              <a:endParaRPr lang="en-US" altLang="zh-TW" sz="3600" b="1" dirty="0">
                <a:latin typeface="Microsoft YaHei" panose="020B0503020204020204" pitchFamily="34" charset="-122"/>
                <a:ea typeface="Microsoft YaHei" panose="020B0503020204020204" pitchFamily="34" charset="-122"/>
              </a:endParaRPr>
            </a:p>
          </p:txBody>
        </p:sp>
        <p:sp>
          <p:nvSpPr>
            <p:cNvPr id="32" name="Freeform 13">
              <a:extLst>
                <a:ext uri="{FF2B5EF4-FFF2-40B4-BE49-F238E27FC236}">
                  <a16:creationId xmlns:a16="http://schemas.microsoft.com/office/drawing/2014/main" id="{BC9C566B-601C-950F-3662-58414E19F961}"/>
                </a:ext>
              </a:extLst>
            </p:cNvPr>
            <p:cNvSpPr/>
            <p:nvPr/>
          </p:nvSpPr>
          <p:spPr>
            <a:xfrm>
              <a:off x="11245367" y="2570297"/>
              <a:ext cx="208056" cy="208056"/>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33" name="Freeform 22">
              <a:extLst>
                <a:ext uri="{FF2B5EF4-FFF2-40B4-BE49-F238E27FC236}">
                  <a16:creationId xmlns:a16="http://schemas.microsoft.com/office/drawing/2014/main" id="{6199A761-92F9-E8F6-4804-36048510C16D}"/>
                </a:ext>
              </a:extLst>
            </p:cNvPr>
            <p:cNvSpPr/>
            <p:nvPr/>
          </p:nvSpPr>
          <p:spPr>
            <a:xfrm>
              <a:off x="11245367" y="3412940"/>
              <a:ext cx="208056" cy="208056"/>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dirty="0"/>
            </a:p>
          </p:txBody>
        </p:sp>
      </p:grpSp>
      <p:sp>
        <p:nvSpPr>
          <p:cNvPr id="3" name="矩形 2">
            <a:extLst>
              <a:ext uri="{FF2B5EF4-FFF2-40B4-BE49-F238E27FC236}">
                <a16:creationId xmlns:a16="http://schemas.microsoft.com/office/drawing/2014/main" id="{0365EB49-01B0-10E2-77D2-78CE306460E4}"/>
              </a:ext>
            </a:extLst>
          </p:cNvPr>
          <p:cNvSpPr/>
          <p:nvPr/>
        </p:nvSpPr>
        <p:spPr>
          <a:xfrm>
            <a:off x="3733800" y="2628900"/>
            <a:ext cx="3810000" cy="15841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Freeform 22">
            <a:extLst>
              <a:ext uri="{FF2B5EF4-FFF2-40B4-BE49-F238E27FC236}">
                <a16:creationId xmlns:a16="http://schemas.microsoft.com/office/drawing/2014/main" id="{A459DC1D-4885-20A4-66C3-AAA1471CC606}"/>
              </a:ext>
            </a:extLst>
          </p:cNvPr>
          <p:cNvSpPr/>
          <p:nvPr/>
        </p:nvSpPr>
        <p:spPr>
          <a:xfrm>
            <a:off x="10126096" y="6223686"/>
            <a:ext cx="256880" cy="257593"/>
          </a:xfrm>
          <a:custGeom>
            <a:avLst/>
            <a:gdLst/>
            <a:ahLst/>
            <a:cxnLst/>
            <a:rect l="l" t="t" r="r" b="b"/>
            <a:pathLst>
              <a:path w="208056" h="208056">
                <a:moveTo>
                  <a:pt x="0" y="0"/>
                </a:moveTo>
                <a:lnTo>
                  <a:pt x="208056" y="0"/>
                </a:lnTo>
                <a:lnTo>
                  <a:pt x="208056" y="208056"/>
                </a:lnTo>
                <a:lnTo>
                  <a:pt x="0" y="208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dirty="0"/>
          </a:p>
        </p:txBody>
      </p:sp>
      <p:sp>
        <p:nvSpPr>
          <p:cNvPr id="5" name="TextBox 6">
            <a:extLst>
              <a:ext uri="{FF2B5EF4-FFF2-40B4-BE49-F238E27FC236}">
                <a16:creationId xmlns:a16="http://schemas.microsoft.com/office/drawing/2014/main" id="{A506C8E7-C4CE-EDFE-7520-5011F4B49E95}"/>
              </a:ext>
            </a:extLst>
          </p:cNvPr>
          <p:cNvSpPr txBox="1"/>
          <p:nvPr/>
        </p:nvSpPr>
        <p:spPr>
          <a:xfrm>
            <a:off x="10654183" y="6098921"/>
            <a:ext cx="7004338" cy="553998"/>
          </a:xfrm>
          <a:prstGeom prst="rect">
            <a:avLst/>
          </a:prstGeom>
        </p:spPr>
        <p:txBody>
          <a:bodyPr wrap="square" lIns="0" tIns="0" rIns="0" bIns="0" rtlCol="0" anchor="t">
            <a:spAutoFit/>
          </a:bodyPr>
          <a:lstStyle/>
          <a:p>
            <a:r>
              <a:rPr lang="zh-TW" altLang="en-US" sz="3600" b="1" dirty="0">
                <a:latin typeface="Microsoft YaHei" panose="020B0503020204020204" pitchFamily="34" charset="-122"/>
                <a:ea typeface="Microsoft YaHei" panose="020B0503020204020204" pitchFamily="34" charset="-122"/>
              </a:rPr>
              <a:t>北門派出所旁</a:t>
            </a:r>
            <a:r>
              <a:rPr lang="zh-TW" altLang="en-US" sz="3600" b="1" dirty="0">
                <a:solidFill>
                  <a:srgbClr val="FF0000"/>
                </a:solidFill>
                <a:latin typeface="Microsoft YaHei" panose="020B0503020204020204" pitchFamily="34" charset="-122"/>
                <a:ea typeface="Microsoft YaHei" panose="020B0503020204020204" pitchFamily="34" charset="-122"/>
              </a:rPr>
              <a:t>增設臨時接送區</a:t>
            </a:r>
            <a:endParaRPr lang="en-US" altLang="zh-TW" sz="3600" b="1" dirty="0">
              <a:solidFill>
                <a:srgbClr val="FF0000"/>
              </a:solidFill>
              <a:latin typeface="Microsoft YaHei" panose="020B0503020204020204" pitchFamily="34" charset="-122"/>
              <a:ea typeface="Microsoft YaHei" panose="020B0503020204020204" pitchFamily="34" charset="-122"/>
            </a:endParaRPr>
          </a:p>
        </p:txBody>
      </p:sp>
      <p:pic>
        <p:nvPicPr>
          <p:cNvPr id="7" name="圖片 6" descr="一張含有 平面設計, 設計 的圖片&#10;&#10;AI 產生的內容可能不正確。">
            <a:extLst>
              <a:ext uri="{FF2B5EF4-FFF2-40B4-BE49-F238E27FC236}">
                <a16:creationId xmlns:a16="http://schemas.microsoft.com/office/drawing/2014/main" id="{1A4DAE51-E6DD-27A4-5D22-6E1D5EBFC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6" name="投影片編號版面配置區 5">
            <a:extLst>
              <a:ext uri="{FF2B5EF4-FFF2-40B4-BE49-F238E27FC236}">
                <a16:creationId xmlns:a16="http://schemas.microsoft.com/office/drawing/2014/main" id="{FA7F7F3C-130A-BD81-4BCB-538A003986F5}"/>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8" name="文字方塊 7">
            <a:extLst>
              <a:ext uri="{FF2B5EF4-FFF2-40B4-BE49-F238E27FC236}">
                <a16:creationId xmlns:a16="http://schemas.microsoft.com/office/drawing/2014/main" id="{4EEE5DE9-15CB-B3A8-C843-C9963EEB1BBD}"/>
              </a:ext>
            </a:extLst>
          </p:cNvPr>
          <p:cNvSpPr txBox="1"/>
          <p:nvPr/>
        </p:nvSpPr>
        <p:spPr>
          <a:xfrm>
            <a:off x="17754600" y="9855211"/>
            <a:ext cx="1066800" cy="369332"/>
          </a:xfrm>
          <a:prstGeom prst="rect">
            <a:avLst/>
          </a:prstGeom>
          <a:noFill/>
        </p:spPr>
        <p:txBody>
          <a:bodyPr wrap="square" rtlCol="0">
            <a:spAutoFit/>
          </a:bodyPr>
          <a:lstStyle/>
          <a:p>
            <a:r>
              <a:rPr lang="en-US" altLang="zh-TW" dirty="0"/>
              <a:t>7</a:t>
            </a:r>
            <a:endParaRPr lang="zh-TW" altLang="en-US" dirty="0"/>
          </a:p>
        </p:txBody>
      </p:sp>
    </p:spTree>
    <p:extLst>
      <p:ext uri="{BB962C8B-B14F-4D97-AF65-F5344CB8AC3E}">
        <p14:creationId xmlns:p14="http://schemas.microsoft.com/office/powerpoint/2010/main" val="1203914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E1DD"/>
        </a:solidFill>
        <a:effectLst/>
      </p:bgPr>
    </p:bg>
    <p:spTree>
      <p:nvGrpSpPr>
        <p:cNvPr id="1" name="">
          <a:extLst>
            <a:ext uri="{FF2B5EF4-FFF2-40B4-BE49-F238E27FC236}">
              <a16:creationId xmlns:a16="http://schemas.microsoft.com/office/drawing/2014/main" id="{7DCCC757-4E3A-FF44-254C-92E8ED315A19}"/>
            </a:ext>
          </a:extLst>
        </p:cNvPr>
        <p:cNvGrpSpPr/>
        <p:nvPr/>
      </p:nvGrpSpPr>
      <p:grpSpPr>
        <a:xfrm>
          <a:off x="0" y="0"/>
          <a:ext cx="0" cy="0"/>
          <a:chOff x="0" y="0"/>
          <a:chExt cx="0" cy="0"/>
        </a:xfrm>
      </p:grpSpPr>
      <p:pic>
        <p:nvPicPr>
          <p:cNvPr id="7" name="圖片 6" descr="一張含有 平面設計, 設計 的圖片&#10;&#10;AI 產生的內容可能不正確。">
            <a:extLst>
              <a:ext uri="{FF2B5EF4-FFF2-40B4-BE49-F238E27FC236}">
                <a16:creationId xmlns:a16="http://schemas.microsoft.com/office/drawing/2014/main" id="{2CAD9573-DBBC-2210-F7CC-AAAC2F3E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4" name="手繪多邊形: 圖案 3">
            <a:extLst>
              <a:ext uri="{FF2B5EF4-FFF2-40B4-BE49-F238E27FC236}">
                <a16:creationId xmlns:a16="http://schemas.microsoft.com/office/drawing/2014/main" id="{28642286-C3AB-ECAF-F2B0-E0949B2872F6}"/>
              </a:ext>
            </a:extLst>
          </p:cNvPr>
          <p:cNvSpPr/>
          <p:nvPr/>
        </p:nvSpPr>
        <p:spPr>
          <a:xfrm>
            <a:off x="2598466" y="3159940"/>
            <a:ext cx="1363933" cy="1675860"/>
          </a:xfrm>
          <a:custGeom>
            <a:avLst/>
            <a:gdLst>
              <a:gd name="csX0" fmla="*/ 477 w 1479374"/>
              <a:gd name="csY0" fmla="*/ 1664110 h 1750489"/>
              <a:gd name="csX1" fmla="*/ 478148 w 1479374"/>
              <a:gd name="csY1" fmla="*/ 1677758 h 1750489"/>
              <a:gd name="csX2" fmla="*/ 655569 w 1479374"/>
              <a:gd name="csY2" fmla="*/ 1268325 h 1750489"/>
              <a:gd name="csX3" fmla="*/ 1065002 w 1479374"/>
              <a:gd name="csY3" fmla="*/ 790653 h 1750489"/>
              <a:gd name="csX4" fmla="*/ 1392548 w 1479374"/>
              <a:gd name="csY4" fmla="*/ 558641 h 1750489"/>
              <a:gd name="csX5" fmla="*/ 1474435 w 1479374"/>
              <a:gd name="csY5" fmla="*/ 340277 h 1750489"/>
              <a:gd name="csX6" fmla="*/ 1351605 w 1479374"/>
              <a:gd name="csY6" fmla="*/ 12731 h 1750489"/>
              <a:gd name="csX7" fmla="*/ 409909 w 1479374"/>
              <a:gd name="csY7" fmla="*/ 817949 h 1750489"/>
              <a:gd name="csX8" fmla="*/ 477 w 1479374"/>
              <a:gd name="csY8" fmla="*/ 1664110 h 17504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79374" h="1750489">
                <a:moveTo>
                  <a:pt x="477" y="1664110"/>
                </a:moveTo>
                <a:cubicBezTo>
                  <a:pt x="11850" y="1807411"/>
                  <a:pt x="368966" y="1743722"/>
                  <a:pt x="478148" y="1677758"/>
                </a:cubicBezTo>
                <a:cubicBezTo>
                  <a:pt x="587330" y="1611794"/>
                  <a:pt x="557760" y="1416176"/>
                  <a:pt x="655569" y="1268325"/>
                </a:cubicBezTo>
                <a:cubicBezTo>
                  <a:pt x="753378" y="1120474"/>
                  <a:pt x="942172" y="908934"/>
                  <a:pt x="1065002" y="790653"/>
                </a:cubicBezTo>
                <a:cubicBezTo>
                  <a:pt x="1187832" y="672372"/>
                  <a:pt x="1324309" y="633704"/>
                  <a:pt x="1392548" y="558641"/>
                </a:cubicBezTo>
                <a:cubicBezTo>
                  <a:pt x="1460787" y="483578"/>
                  <a:pt x="1481259" y="431262"/>
                  <a:pt x="1474435" y="340277"/>
                </a:cubicBezTo>
                <a:cubicBezTo>
                  <a:pt x="1467611" y="249292"/>
                  <a:pt x="1529026" y="-66881"/>
                  <a:pt x="1351605" y="12731"/>
                </a:cubicBezTo>
                <a:cubicBezTo>
                  <a:pt x="1174184" y="92343"/>
                  <a:pt x="637372" y="547269"/>
                  <a:pt x="409909" y="817949"/>
                </a:cubicBezTo>
                <a:cubicBezTo>
                  <a:pt x="182446" y="1088629"/>
                  <a:pt x="-10896" y="1520809"/>
                  <a:pt x="477" y="166411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手繪多邊形: 圖案 8">
            <a:extLst>
              <a:ext uri="{FF2B5EF4-FFF2-40B4-BE49-F238E27FC236}">
                <a16:creationId xmlns:a16="http://schemas.microsoft.com/office/drawing/2014/main" id="{59588C4F-76E4-BCEE-1E53-620AEB05A455}"/>
              </a:ext>
            </a:extLst>
          </p:cNvPr>
          <p:cNvSpPr/>
          <p:nvPr/>
        </p:nvSpPr>
        <p:spPr>
          <a:xfrm>
            <a:off x="4127114" y="3086100"/>
            <a:ext cx="2197485" cy="462318"/>
          </a:xfrm>
          <a:custGeom>
            <a:avLst/>
            <a:gdLst>
              <a:gd name="csX0" fmla="*/ 8157 w 2115076"/>
              <a:gd name="csY0" fmla="*/ 126329 h 658592"/>
              <a:gd name="csX1" fmla="*/ 49100 w 2115076"/>
              <a:gd name="csY1" fmla="*/ 249159 h 658592"/>
              <a:gd name="csX2" fmla="*/ 76395 w 2115076"/>
              <a:gd name="csY2" fmla="*/ 331046 h 658592"/>
              <a:gd name="csX3" fmla="*/ 90043 w 2115076"/>
              <a:gd name="csY3" fmla="*/ 385637 h 658592"/>
              <a:gd name="csX4" fmla="*/ 117339 w 2115076"/>
              <a:gd name="csY4" fmla="*/ 440228 h 658592"/>
              <a:gd name="csX5" fmla="*/ 144634 w 2115076"/>
              <a:gd name="csY5" fmla="*/ 522114 h 658592"/>
              <a:gd name="csX6" fmla="*/ 158282 w 2115076"/>
              <a:gd name="csY6" fmla="*/ 563058 h 658592"/>
              <a:gd name="csX7" fmla="*/ 199225 w 2115076"/>
              <a:gd name="csY7" fmla="*/ 590353 h 658592"/>
              <a:gd name="csX8" fmla="*/ 240169 w 2115076"/>
              <a:gd name="csY8" fmla="*/ 604001 h 658592"/>
              <a:gd name="csX9" fmla="*/ 513124 w 2115076"/>
              <a:gd name="csY9" fmla="*/ 617649 h 658592"/>
              <a:gd name="csX10" fmla="*/ 622306 w 2115076"/>
              <a:gd name="csY10" fmla="*/ 631296 h 658592"/>
              <a:gd name="csX11" fmla="*/ 663249 w 2115076"/>
              <a:gd name="csY11" fmla="*/ 644944 h 658592"/>
              <a:gd name="csX12" fmla="*/ 1400228 w 2115076"/>
              <a:gd name="csY12" fmla="*/ 658592 h 658592"/>
              <a:gd name="csX13" fmla="*/ 1686831 w 2115076"/>
              <a:gd name="csY13" fmla="*/ 644944 h 658592"/>
              <a:gd name="csX14" fmla="*/ 1823309 w 2115076"/>
              <a:gd name="csY14" fmla="*/ 631296 h 658592"/>
              <a:gd name="csX15" fmla="*/ 1877900 w 2115076"/>
              <a:gd name="csY15" fmla="*/ 604001 h 658592"/>
              <a:gd name="csX16" fmla="*/ 2000730 w 2115076"/>
              <a:gd name="csY16" fmla="*/ 576705 h 658592"/>
              <a:gd name="csX17" fmla="*/ 2055321 w 2115076"/>
              <a:gd name="csY17" fmla="*/ 535762 h 658592"/>
              <a:gd name="csX18" fmla="*/ 2082616 w 2115076"/>
              <a:gd name="csY18" fmla="*/ 331046 h 658592"/>
              <a:gd name="csX19" fmla="*/ 2096264 w 2115076"/>
              <a:gd name="csY19" fmla="*/ 167273 h 658592"/>
              <a:gd name="csX20" fmla="*/ 1304694 w 2115076"/>
              <a:gd name="csY20" fmla="*/ 85386 h 658592"/>
              <a:gd name="csX21" fmla="*/ 949852 w 2115076"/>
              <a:gd name="csY21" fmla="*/ 44443 h 658592"/>
              <a:gd name="csX22" fmla="*/ 240169 w 2115076"/>
              <a:gd name="csY22" fmla="*/ 58090 h 658592"/>
              <a:gd name="csX23" fmla="*/ 185578 w 2115076"/>
              <a:gd name="csY23" fmla="*/ 71738 h 658592"/>
              <a:gd name="csX24" fmla="*/ 8157 w 2115076"/>
              <a:gd name="csY24" fmla="*/ 126329 h 6585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115076" h="658592">
                <a:moveTo>
                  <a:pt x="8157" y="126329"/>
                </a:moveTo>
                <a:cubicBezTo>
                  <a:pt x="-14589" y="155899"/>
                  <a:pt x="13840" y="131626"/>
                  <a:pt x="49100" y="249159"/>
                </a:cubicBezTo>
                <a:cubicBezTo>
                  <a:pt x="57368" y="276718"/>
                  <a:pt x="69417" y="303133"/>
                  <a:pt x="76395" y="331046"/>
                </a:cubicBezTo>
                <a:cubicBezTo>
                  <a:pt x="80944" y="349243"/>
                  <a:pt x="83457" y="368074"/>
                  <a:pt x="90043" y="385637"/>
                </a:cubicBezTo>
                <a:cubicBezTo>
                  <a:pt x="97187" y="404687"/>
                  <a:pt x="109783" y="421338"/>
                  <a:pt x="117339" y="440228"/>
                </a:cubicBezTo>
                <a:cubicBezTo>
                  <a:pt x="128025" y="466942"/>
                  <a:pt x="135536" y="494819"/>
                  <a:pt x="144634" y="522114"/>
                </a:cubicBezTo>
                <a:cubicBezTo>
                  <a:pt x="149183" y="535762"/>
                  <a:pt x="146312" y="555078"/>
                  <a:pt x="158282" y="563058"/>
                </a:cubicBezTo>
                <a:cubicBezTo>
                  <a:pt x="171930" y="572156"/>
                  <a:pt x="184554" y="583018"/>
                  <a:pt x="199225" y="590353"/>
                </a:cubicBezTo>
                <a:cubicBezTo>
                  <a:pt x="212092" y="596787"/>
                  <a:pt x="225837" y="602755"/>
                  <a:pt x="240169" y="604001"/>
                </a:cubicBezTo>
                <a:cubicBezTo>
                  <a:pt x="330925" y="611893"/>
                  <a:pt x="422139" y="613100"/>
                  <a:pt x="513124" y="617649"/>
                </a:cubicBezTo>
                <a:cubicBezTo>
                  <a:pt x="549518" y="622198"/>
                  <a:pt x="586220" y="624735"/>
                  <a:pt x="622306" y="631296"/>
                </a:cubicBezTo>
                <a:cubicBezTo>
                  <a:pt x="636460" y="633869"/>
                  <a:pt x="648872" y="644440"/>
                  <a:pt x="663249" y="644944"/>
                </a:cubicBezTo>
                <a:cubicBezTo>
                  <a:pt x="908800" y="653560"/>
                  <a:pt x="1154568" y="654043"/>
                  <a:pt x="1400228" y="658592"/>
                </a:cubicBezTo>
                <a:lnTo>
                  <a:pt x="1686831" y="644944"/>
                </a:lnTo>
                <a:cubicBezTo>
                  <a:pt x="1732456" y="642000"/>
                  <a:pt x="1778604" y="640876"/>
                  <a:pt x="1823309" y="631296"/>
                </a:cubicBezTo>
                <a:cubicBezTo>
                  <a:pt x="1843202" y="627033"/>
                  <a:pt x="1859200" y="612015"/>
                  <a:pt x="1877900" y="604001"/>
                </a:cubicBezTo>
                <a:cubicBezTo>
                  <a:pt x="1920663" y="585674"/>
                  <a:pt x="1951650" y="584885"/>
                  <a:pt x="2000730" y="576705"/>
                </a:cubicBezTo>
                <a:cubicBezTo>
                  <a:pt x="2018927" y="563057"/>
                  <a:pt x="2035572" y="547047"/>
                  <a:pt x="2055321" y="535762"/>
                </a:cubicBezTo>
                <a:cubicBezTo>
                  <a:pt x="2155180" y="478700"/>
                  <a:pt x="2104651" y="639535"/>
                  <a:pt x="2082616" y="331046"/>
                </a:cubicBezTo>
                <a:cubicBezTo>
                  <a:pt x="2087165" y="276455"/>
                  <a:pt x="2096264" y="222053"/>
                  <a:pt x="2096264" y="167273"/>
                </a:cubicBezTo>
                <a:cubicBezTo>
                  <a:pt x="2096264" y="-154145"/>
                  <a:pt x="1384558" y="86787"/>
                  <a:pt x="1304694" y="85386"/>
                </a:cubicBezTo>
                <a:cubicBezTo>
                  <a:pt x="994999" y="55891"/>
                  <a:pt x="1112194" y="76910"/>
                  <a:pt x="949852" y="44443"/>
                </a:cubicBezTo>
                <a:lnTo>
                  <a:pt x="240169" y="58090"/>
                </a:lnTo>
                <a:cubicBezTo>
                  <a:pt x="221424" y="58759"/>
                  <a:pt x="203919" y="67808"/>
                  <a:pt x="185578" y="71738"/>
                </a:cubicBezTo>
                <a:cubicBezTo>
                  <a:pt x="54035" y="99926"/>
                  <a:pt x="30903" y="96759"/>
                  <a:pt x="8157" y="126329"/>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手繪多邊形: 圖案 11">
            <a:extLst>
              <a:ext uri="{FF2B5EF4-FFF2-40B4-BE49-F238E27FC236}">
                <a16:creationId xmlns:a16="http://schemas.microsoft.com/office/drawing/2014/main" id="{D38F2D6E-1D2B-E37A-9226-7BBA226CD052}"/>
              </a:ext>
            </a:extLst>
          </p:cNvPr>
          <p:cNvSpPr/>
          <p:nvPr/>
        </p:nvSpPr>
        <p:spPr>
          <a:xfrm>
            <a:off x="6899167" y="3159940"/>
            <a:ext cx="841242" cy="1371117"/>
          </a:xfrm>
          <a:custGeom>
            <a:avLst/>
            <a:gdLst>
              <a:gd name="csX0" fmla="*/ 74839 w 841242"/>
              <a:gd name="csY0" fmla="*/ 6341 h 1371117"/>
              <a:gd name="csX1" fmla="*/ 702636 w 841242"/>
              <a:gd name="csY1" fmla="*/ 33636 h 1371117"/>
              <a:gd name="csX2" fmla="*/ 770875 w 841242"/>
              <a:gd name="csY2" fmla="*/ 47284 h 1371117"/>
              <a:gd name="csX3" fmla="*/ 784523 w 841242"/>
              <a:gd name="csY3" fmla="*/ 456717 h 1371117"/>
              <a:gd name="csX4" fmla="*/ 825466 w 841242"/>
              <a:gd name="csY4" fmla="*/ 661433 h 1371117"/>
              <a:gd name="csX5" fmla="*/ 825466 w 841242"/>
              <a:gd name="csY5" fmla="*/ 1057218 h 1371117"/>
              <a:gd name="csX6" fmla="*/ 716284 w 841242"/>
              <a:gd name="csY6" fmla="*/ 1043570 h 1371117"/>
              <a:gd name="csX7" fmla="*/ 511567 w 841242"/>
              <a:gd name="csY7" fmla="*/ 1029923 h 1371117"/>
              <a:gd name="csX8" fmla="*/ 402385 w 841242"/>
              <a:gd name="csY8" fmla="*/ 1043570 h 1371117"/>
              <a:gd name="csX9" fmla="*/ 347794 w 841242"/>
              <a:gd name="csY9" fmla="*/ 1371117 h 1371117"/>
              <a:gd name="csX10" fmla="*/ 306851 w 841242"/>
              <a:gd name="csY10" fmla="*/ 1357469 h 1371117"/>
              <a:gd name="csX11" fmla="*/ 279555 w 841242"/>
              <a:gd name="csY11" fmla="*/ 1193696 h 1371117"/>
              <a:gd name="csX12" fmla="*/ 265908 w 841242"/>
              <a:gd name="csY12" fmla="*/ 1125457 h 1371117"/>
              <a:gd name="csX13" fmla="*/ 211317 w 841242"/>
              <a:gd name="csY13" fmla="*/ 1098161 h 1371117"/>
              <a:gd name="csX14" fmla="*/ 129430 w 841242"/>
              <a:gd name="csY14" fmla="*/ 1043570 h 1371117"/>
              <a:gd name="csX15" fmla="*/ 88487 w 841242"/>
              <a:gd name="csY15" fmla="*/ 1016275 h 1371117"/>
              <a:gd name="csX16" fmla="*/ 74839 w 841242"/>
              <a:gd name="csY16" fmla="*/ 129170 h 1371117"/>
              <a:gd name="csX17" fmla="*/ 74839 w 841242"/>
              <a:gd name="csY17" fmla="*/ 6341 h 13711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41242" h="1371117">
                <a:moveTo>
                  <a:pt x="74839" y="6341"/>
                </a:moveTo>
                <a:cubicBezTo>
                  <a:pt x="179472" y="-9581"/>
                  <a:pt x="497712" y="6312"/>
                  <a:pt x="702636" y="33636"/>
                </a:cubicBezTo>
                <a:cubicBezTo>
                  <a:pt x="725629" y="36702"/>
                  <a:pt x="748129" y="42735"/>
                  <a:pt x="770875" y="47284"/>
                </a:cubicBezTo>
                <a:cubicBezTo>
                  <a:pt x="775424" y="183762"/>
                  <a:pt x="776949" y="320374"/>
                  <a:pt x="784523" y="456717"/>
                </a:cubicBezTo>
                <a:cubicBezTo>
                  <a:pt x="786806" y="497810"/>
                  <a:pt x="819842" y="636126"/>
                  <a:pt x="825466" y="661433"/>
                </a:cubicBezTo>
                <a:cubicBezTo>
                  <a:pt x="829546" y="718557"/>
                  <a:pt x="858828" y="1005322"/>
                  <a:pt x="825466" y="1057218"/>
                </a:cubicBezTo>
                <a:cubicBezTo>
                  <a:pt x="805632" y="1088070"/>
                  <a:pt x="752823" y="1046747"/>
                  <a:pt x="716284" y="1043570"/>
                </a:cubicBezTo>
                <a:cubicBezTo>
                  <a:pt x="648151" y="1037645"/>
                  <a:pt x="579806" y="1034472"/>
                  <a:pt x="511567" y="1029923"/>
                </a:cubicBezTo>
                <a:cubicBezTo>
                  <a:pt x="475173" y="1034472"/>
                  <a:pt x="415750" y="1009415"/>
                  <a:pt x="402385" y="1043570"/>
                </a:cubicBezTo>
                <a:cubicBezTo>
                  <a:pt x="239832" y="1458983"/>
                  <a:pt x="496354" y="1272075"/>
                  <a:pt x="347794" y="1371117"/>
                </a:cubicBezTo>
                <a:cubicBezTo>
                  <a:pt x="334146" y="1366568"/>
                  <a:pt x="312015" y="1370896"/>
                  <a:pt x="306851" y="1357469"/>
                </a:cubicBezTo>
                <a:cubicBezTo>
                  <a:pt x="286984" y="1305814"/>
                  <a:pt x="290408" y="1247965"/>
                  <a:pt x="279555" y="1193696"/>
                </a:cubicBezTo>
                <a:cubicBezTo>
                  <a:pt x="275006" y="1170950"/>
                  <a:pt x="279391" y="1144333"/>
                  <a:pt x="265908" y="1125457"/>
                </a:cubicBezTo>
                <a:cubicBezTo>
                  <a:pt x="254083" y="1108902"/>
                  <a:pt x="228763" y="1108628"/>
                  <a:pt x="211317" y="1098161"/>
                </a:cubicBezTo>
                <a:cubicBezTo>
                  <a:pt x="183187" y="1081283"/>
                  <a:pt x="156726" y="1061767"/>
                  <a:pt x="129430" y="1043570"/>
                </a:cubicBezTo>
                <a:lnTo>
                  <a:pt x="88487" y="1016275"/>
                </a:lnTo>
                <a:cubicBezTo>
                  <a:pt x="-95368" y="740500"/>
                  <a:pt x="62308" y="993804"/>
                  <a:pt x="74839" y="129170"/>
                </a:cubicBezTo>
                <a:cubicBezTo>
                  <a:pt x="75300" y="97329"/>
                  <a:pt x="-29794" y="22263"/>
                  <a:pt x="74839" y="6341"/>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0E132832-4814-3E30-763C-CC8907A3766F}"/>
              </a:ext>
            </a:extLst>
          </p:cNvPr>
          <p:cNvSpPr txBox="1"/>
          <p:nvPr/>
        </p:nvSpPr>
        <p:spPr>
          <a:xfrm>
            <a:off x="14016154" y="1748472"/>
            <a:ext cx="2971800" cy="646331"/>
          </a:xfrm>
          <a:prstGeom prst="rect">
            <a:avLst/>
          </a:prstGeom>
          <a:noFill/>
        </p:spPr>
        <p:txBody>
          <a:bodyPr wrap="square" rtlCol="0">
            <a:spAutoFit/>
          </a:bodyPr>
          <a:lstStyle/>
          <a:p>
            <a:r>
              <a:rPr lang="zh-TW" altLang="en-US" dirty="0"/>
              <a:t>第四階段施工</a:t>
            </a:r>
            <a:endParaRPr lang="en-US" altLang="zh-TW" dirty="0"/>
          </a:p>
          <a:p>
            <a:r>
              <a:rPr lang="zh-TW" altLang="en-US" dirty="0"/>
              <a:t>預估</a:t>
            </a:r>
            <a:r>
              <a:rPr lang="en-US" altLang="zh-TW" dirty="0"/>
              <a:t>2027</a:t>
            </a:r>
            <a:r>
              <a:rPr lang="zh-TW" altLang="en-US" dirty="0"/>
              <a:t>年</a:t>
            </a:r>
            <a:r>
              <a:rPr lang="en-US" altLang="zh-TW" dirty="0"/>
              <a:t>4</a:t>
            </a:r>
            <a:r>
              <a:rPr lang="zh-TW" altLang="en-US" dirty="0"/>
              <a:t>月開始施工</a:t>
            </a:r>
          </a:p>
        </p:txBody>
      </p:sp>
      <p:sp>
        <p:nvSpPr>
          <p:cNvPr id="15" name="手繪多邊形: 圖案 14">
            <a:extLst>
              <a:ext uri="{FF2B5EF4-FFF2-40B4-BE49-F238E27FC236}">
                <a16:creationId xmlns:a16="http://schemas.microsoft.com/office/drawing/2014/main" id="{1E15D61C-8EB4-BBE4-27B9-5987E616AAFA}"/>
              </a:ext>
            </a:extLst>
          </p:cNvPr>
          <p:cNvSpPr/>
          <p:nvPr/>
        </p:nvSpPr>
        <p:spPr>
          <a:xfrm>
            <a:off x="11248350" y="5576148"/>
            <a:ext cx="1730671" cy="1930121"/>
          </a:xfrm>
          <a:custGeom>
            <a:avLst/>
            <a:gdLst>
              <a:gd name="csX0" fmla="*/ 24701 w 1730671"/>
              <a:gd name="csY0" fmla="*/ 5786 h 1930121"/>
              <a:gd name="csX1" fmla="*/ 488725 w 1730671"/>
              <a:gd name="csY1" fmla="*/ 19434 h 1930121"/>
              <a:gd name="csX2" fmla="*/ 570611 w 1730671"/>
              <a:gd name="csY2" fmla="*/ 74025 h 1930121"/>
              <a:gd name="csX3" fmla="*/ 584259 w 1730671"/>
              <a:gd name="csY3" fmla="*/ 114968 h 1930121"/>
              <a:gd name="csX4" fmla="*/ 652498 w 1730671"/>
              <a:gd name="csY4" fmla="*/ 278742 h 1930121"/>
              <a:gd name="csX5" fmla="*/ 734384 w 1730671"/>
              <a:gd name="csY5" fmla="*/ 360628 h 1930121"/>
              <a:gd name="csX6" fmla="*/ 816271 w 1730671"/>
              <a:gd name="csY6" fmla="*/ 483458 h 1930121"/>
              <a:gd name="csX7" fmla="*/ 843566 w 1730671"/>
              <a:gd name="csY7" fmla="*/ 524401 h 1930121"/>
              <a:gd name="csX8" fmla="*/ 980044 w 1730671"/>
              <a:gd name="csY8" fmla="*/ 647231 h 1930121"/>
              <a:gd name="csX9" fmla="*/ 1020987 w 1730671"/>
              <a:gd name="csY9" fmla="*/ 729118 h 1930121"/>
              <a:gd name="csX10" fmla="*/ 1102874 w 1730671"/>
              <a:gd name="csY10" fmla="*/ 865595 h 1930121"/>
              <a:gd name="csX11" fmla="*/ 1143817 w 1730671"/>
              <a:gd name="csY11" fmla="*/ 920186 h 1930121"/>
              <a:gd name="csX12" fmla="*/ 1171113 w 1730671"/>
              <a:gd name="csY12" fmla="*/ 961130 h 1930121"/>
              <a:gd name="csX13" fmla="*/ 1239351 w 1730671"/>
              <a:gd name="csY13" fmla="*/ 1002073 h 1930121"/>
              <a:gd name="csX14" fmla="*/ 1293943 w 1730671"/>
              <a:gd name="csY14" fmla="*/ 1043016 h 1930121"/>
              <a:gd name="csX15" fmla="*/ 1430420 w 1730671"/>
              <a:gd name="csY15" fmla="*/ 1097607 h 1930121"/>
              <a:gd name="csX16" fmla="*/ 1485011 w 1730671"/>
              <a:gd name="csY16" fmla="*/ 1111255 h 1930121"/>
              <a:gd name="csX17" fmla="*/ 1525954 w 1730671"/>
              <a:gd name="csY17" fmla="*/ 1138551 h 1930121"/>
              <a:gd name="csX18" fmla="*/ 1594193 w 1730671"/>
              <a:gd name="csY18" fmla="*/ 1179494 h 1930121"/>
              <a:gd name="csX19" fmla="*/ 1648784 w 1730671"/>
              <a:gd name="csY19" fmla="*/ 1220437 h 1930121"/>
              <a:gd name="csX20" fmla="*/ 1703375 w 1730671"/>
              <a:gd name="csY20" fmla="*/ 1356915 h 1930121"/>
              <a:gd name="csX21" fmla="*/ 1730671 w 1730671"/>
              <a:gd name="csY21" fmla="*/ 1452449 h 1930121"/>
              <a:gd name="csX22" fmla="*/ 1703375 w 1730671"/>
              <a:gd name="csY22" fmla="*/ 1588927 h 1930121"/>
              <a:gd name="csX23" fmla="*/ 1662432 w 1730671"/>
              <a:gd name="csY23" fmla="*/ 1629870 h 1930121"/>
              <a:gd name="csX24" fmla="*/ 1607841 w 1730671"/>
              <a:gd name="csY24" fmla="*/ 1711756 h 1930121"/>
              <a:gd name="csX25" fmla="*/ 1580546 w 1730671"/>
              <a:gd name="csY25" fmla="*/ 1766348 h 1930121"/>
              <a:gd name="csX26" fmla="*/ 1539602 w 1730671"/>
              <a:gd name="csY26" fmla="*/ 1793643 h 1930121"/>
              <a:gd name="csX27" fmla="*/ 1525954 w 1730671"/>
              <a:gd name="csY27" fmla="*/ 1834586 h 1930121"/>
              <a:gd name="csX28" fmla="*/ 1430420 w 1730671"/>
              <a:gd name="csY28" fmla="*/ 1889177 h 1930121"/>
              <a:gd name="csX29" fmla="*/ 1348534 w 1730671"/>
              <a:gd name="csY29" fmla="*/ 1930121 h 1930121"/>
              <a:gd name="csX30" fmla="*/ 1280295 w 1730671"/>
              <a:gd name="csY30" fmla="*/ 1916473 h 1930121"/>
              <a:gd name="csX31" fmla="*/ 1143817 w 1730671"/>
              <a:gd name="csY31" fmla="*/ 1793643 h 1930121"/>
              <a:gd name="csX32" fmla="*/ 1061931 w 1730671"/>
              <a:gd name="csY32" fmla="*/ 1670813 h 1930121"/>
              <a:gd name="csX33" fmla="*/ 1020987 w 1730671"/>
              <a:gd name="csY33" fmla="*/ 1629870 h 1930121"/>
              <a:gd name="csX34" fmla="*/ 980044 w 1730671"/>
              <a:gd name="csY34" fmla="*/ 1575279 h 1930121"/>
              <a:gd name="csX35" fmla="*/ 939101 w 1730671"/>
              <a:gd name="csY35" fmla="*/ 1534336 h 1930121"/>
              <a:gd name="csX36" fmla="*/ 898157 w 1730671"/>
              <a:gd name="csY36" fmla="*/ 1479745 h 1930121"/>
              <a:gd name="csX37" fmla="*/ 761680 w 1730671"/>
              <a:gd name="csY37" fmla="*/ 1315971 h 1930121"/>
              <a:gd name="csX38" fmla="*/ 707089 w 1730671"/>
              <a:gd name="csY38" fmla="*/ 1234085 h 1930121"/>
              <a:gd name="csX39" fmla="*/ 679793 w 1730671"/>
              <a:gd name="csY39" fmla="*/ 1152198 h 1930121"/>
              <a:gd name="csX40" fmla="*/ 611554 w 1730671"/>
              <a:gd name="csY40" fmla="*/ 1002073 h 1930121"/>
              <a:gd name="csX41" fmla="*/ 570611 w 1730671"/>
              <a:gd name="csY41" fmla="*/ 906539 h 1930121"/>
              <a:gd name="csX42" fmla="*/ 556963 w 1730671"/>
              <a:gd name="csY42" fmla="*/ 865595 h 1930121"/>
              <a:gd name="csX43" fmla="*/ 529668 w 1730671"/>
              <a:gd name="csY43" fmla="*/ 824652 h 1930121"/>
              <a:gd name="csX44" fmla="*/ 516020 w 1730671"/>
              <a:gd name="csY44" fmla="*/ 783709 h 1930121"/>
              <a:gd name="csX45" fmla="*/ 461429 w 1730671"/>
              <a:gd name="csY45" fmla="*/ 715470 h 1930121"/>
              <a:gd name="csX46" fmla="*/ 434134 w 1730671"/>
              <a:gd name="csY46" fmla="*/ 674527 h 1930121"/>
              <a:gd name="csX47" fmla="*/ 270360 w 1730671"/>
              <a:gd name="csY47" fmla="*/ 456162 h 1930121"/>
              <a:gd name="csX48" fmla="*/ 229417 w 1730671"/>
              <a:gd name="csY48" fmla="*/ 374276 h 1930121"/>
              <a:gd name="csX49" fmla="*/ 215769 w 1730671"/>
              <a:gd name="csY49" fmla="*/ 333333 h 1930121"/>
              <a:gd name="csX50" fmla="*/ 174826 w 1730671"/>
              <a:gd name="csY50" fmla="*/ 265094 h 1930121"/>
              <a:gd name="csX51" fmla="*/ 161178 w 1730671"/>
              <a:gd name="csY51" fmla="*/ 224151 h 1930121"/>
              <a:gd name="csX52" fmla="*/ 133883 w 1730671"/>
              <a:gd name="csY52" fmla="*/ 183207 h 1930121"/>
              <a:gd name="csX53" fmla="*/ 106587 w 1730671"/>
              <a:gd name="csY53" fmla="*/ 128616 h 1930121"/>
              <a:gd name="csX54" fmla="*/ 79292 w 1730671"/>
              <a:gd name="csY54" fmla="*/ 87673 h 1930121"/>
              <a:gd name="csX55" fmla="*/ 24701 w 1730671"/>
              <a:gd name="csY55" fmla="*/ 5786 h 1930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730671" h="1930121">
                <a:moveTo>
                  <a:pt x="24701" y="5786"/>
                </a:moveTo>
                <a:cubicBezTo>
                  <a:pt x="92940" y="-5587"/>
                  <a:pt x="335178" y="241"/>
                  <a:pt x="488725" y="19434"/>
                </a:cubicBezTo>
                <a:cubicBezTo>
                  <a:pt x="521277" y="23503"/>
                  <a:pt x="570611" y="74025"/>
                  <a:pt x="570611" y="74025"/>
                </a:cubicBezTo>
                <a:cubicBezTo>
                  <a:pt x="575160" y="87673"/>
                  <a:pt x="580307" y="101136"/>
                  <a:pt x="584259" y="114968"/>
                </a:cubicBezTo>
                <a:cubicBezTo>
                  <a:pt x="600866" y="173092"/>
                  <a:pt x="604508" y="230752"/>
                  <a:pt x="652498" y="278742"/>
                </a:cubicBezTo>
                <a:lnTo>
                  <a:pt x="734384" y="360628"/>
                </a:lnTo>
                <a:cubicBezTo>
                  <a:pt x="779796" y="474156"/>
                  <a:pt x="735367" y="389070"/>
                  <a:pt x="816271" y="483458"/>
                </a:cubicBezTo>
                <a:cubicBezTo>
                  <a:pt x="826946" y="495912"/>
                  <a:pt x="832669" y="512142"/>
                  <a:pt x="843566" y="524401"/>
                </a:cubicBezTo>
                <a:cubicBezTo>
                  <a:pt x="908880" y="597879"/>
                  <a:pt x="913815" y="597559"/>
                  <a:pt x="980044" y="647231"/>
                </a:cubicBezTo>
                <a:cubicBezTo>
                  <a:pt x="1005066" y="722295"/>
                  <a:pt x="978658" y="655042"/>
                  <a:pt x="1020987" y="729118"/>
                </a:cubicBezTo>
                <a:cubicBezTo>
                  <a:pt x="1071789" y="818022"/>
                  <a:pt x="1022752" y="758765"/>
                  <a:pt x="1102874" y="865595"/>
                </a:cubicBezTo>
                <a:cubicBezTo>
                  <a:pt x="1116522" y="883792"/>
                  <a:pt x="1130596" y="901677"/>
                  <a:pt x="1143817" y="920186"/>
                </a:cubicBezTo>
                <a:cubicBezTo>
                  <a:pt x="1153351" y="933534"/>
                  <a:pt x="1158659" y="950455"/>
                  <a:pt x="1171113" y="961130"/>
                </a:cubicBezTo>
                <a:cubicBezTo>
                  <a:pt x="1191253" y="978393"/>
                  <a:pt x="1217280" y="987359"/>
                  <a:pt x="1239351" y="1002073"/>
                </a:cubicBezTo>
                <a:cubicBezTo>
                  <a:pt x="1258277" y="1014690"/>
                  <a:pt x="1273974" y="1032124"/>
                  <a:pt x="1293943" y="1043016"/>
                </a:cubicBezTo>
                <a:cubicBezTo>
                  <a:pt x="1321166" y="1057865"/>
                  <a:pt x="1390464" y="1086191"/>
                  <a:pt x="1430420" y="1097607"/>
                </a:cubicBezTo>
                <a:cubicBezTo>
                  <a:pt x="1448455" y="1102760"/>
                  <a:pt x="1466814" y="1106706"/>
                  <a:pt x="1485011" y="1111255"/>
                </a:cubicBezTo>
                <a:cubicBezTo>
                  <a:pt x="1498659" y="1120354"/>
                  <a:pt x="1512045" y="1129858"/>
                  <a:pt x="1525954" y="1138551"/>
                </a:cubicBezTo>
                <a:cubicBezTo>
                  <a:pt x="1548448" y="1152610"/>
                  <a:pt x="1572122" y="1164780"/>
                  <a:pt x="1594193" y="1179494"/>
                </a:cubicBezTo>
                <a:cubicBezTo>
                  <a:pt x="1613119" y="1192111"/>
                  <a:pt x="1630587" y="1206789"/>
                  <a:pt x="1648784" y="1220437"/>
                </a:cubicBezTo>
                <a:cubicBezTo>
                  <a:pt x="1710912" y="1406820"/>
                  <a:pt x="1643132" y="1216348"/>
                  <a:pt x="1703375" y="1356915"/>
                </a:cubicBezTo>
                <a:cubicBezTo>
                  <a:pt x="1715123" y="1384328"/>
                  <a:pt x="1723745" y="1424744"/>
                  <a:pt x="1730671" y="1452449"/>
                </a:cubicBezTo>
                <a:cubicBezTo>
                  <a:pt x="1721572" y="1497942"/>
                  <a:pt x="1720029" y="1545626"/>
                  <a:pt x="1703375" y="1588927"/>
                </a:cubicBezTo>
                <a:cubicBezTo>
                  <a:pt x="1696446" y="1606941"/>
                  <a:pt x="1673138" y="1613811"/>
                  <a:pt x="1662432" y="1629870"/>
                </a:cubicBezTo>
                <a:cubicBezTo>
                  <a:pt x="1583427" y="1748376"/>
                  <a:pt x="1738453" y="1581144"/>
                  <a:pt x="1607841" y="1711756"/>
                </a:cubicBezTo>
                <a:cubicBezTo>
                  <a:pt x="1598743" y="1729953"/>
                  <a:pt x="1593571" y="1750718"/>
                  <a:pt x="1580546" y="1766348"/>
                </a:cubicBezTo>
                <a:cubicBezTo>
                  <a:pt x="1570045" y="1778949"/>
                  <a:pt x="1549849" y="1780835"/>
                  <a:pt x="1539602" y="1793643"/>
                </a:cubicBezTo>
                <a:cubicBezTo>
                  <a:pt x="1530615" y="1804876"/>
                  <a:pt x="1535164" y="1823534"/>
                  <a:pt x="1525954" y="1834586"/>
                </a:cubicBezTo>
                <a:cubicBezTo>
                  <a:pt x="1494174" y="1872722"/>
                  <a:pt x="1471237" y="1875572"/>
                  <a:pt x="1430420" y="1889177"/>
                </a:cubicBezTo>
                <a:cubicBezTo>
                  <a:pt x="1409720" y="1902978"/>
                  <a:pt x="1376786" y="1930121"/>
                  <a:pt x="1348534" y="1930121"/>
                </a:cubicBezTo>
                <a:cubicBezTo>
                  <a:pt x="1325337" y="1930121"/>
                  <a:pt x="1303041" y="1921022"/>
                  <a:pt x="1280295" y="1916473"/>
                </a:cubicBezTo>
                <a:cubicBezTo>
                  <a:pt x="1231629" y="1877540"/>
                  <a:pt x="1183300" y="1842997"/>
                  <a:pt x="1143817" y="1793643"/>
                </a:cubicBezTo>
                <a:cubicBezTo>
                  <a:pt x="960590" y="1564608"/>
                  <a:pt x="1230762" y="1867781"/>
                  <a:pt x="1061931" y="1670813"/>
                </a:cubicBezTo>
                <a:cubicBezTo>
                  <a:pt x="1049370" y="1656159"/>
                  <a:pt x="1033548" y="1644524"/>
                  <a:pt x="1020987" y="1629870"/>
                </a:cubicBezTo>
                <a:cubicBezTo>
                  <a:pt x="1006184" y="1612600"/>
                  <a:pt x="994847" y="1592549"/>
                  <a:pt x="980044" y="1575279"/>
                </a:cubicBezTo>
                <a:cubicBezTo>
                  <a:pt x="967483" y="1560625"/>
                  <a:pt x="951662" y="1548990"/>
                  <a:pt x="939101" y="1534336"/>
                </a:cubicBezTo>
                <a:cubicBezTo>
                  <a:pt x="924298" y="1517066"/>
                  <a:pt x="913374" y="1496652"/>
                  <a:pt x="898157" y="1479745"/>
                </a:cubicBezTo>
                <a:cubicBezTo>
                  <a:pt x="763049" y="1329625"/>
                  <a:pt x="863200" y="1468250"/>
                  <a:pt x="761680" y="1315971"/>
                </a:cubicBezTo>
                <a:lnTo>
                  <a:pt x="707089" y="1234085"/>
                </a:lnTo>
                <a:cubicBezTo>
                  <a:pt x="697990" y="1206789"/>
                  <a:pt x="691127" y="1178644"/>
                  <a:pt x="679793" y="1152198"/>
                </a:cubicBezTo>
                <a:cubicBezTo>
                  <a:pt x="630836" y="1037964"/>
                  <a:pt x="654344" y="1087652"/>
                  <a:pt x="611554" y="1002073"/>
                </a:cubicBezTo>
                <a:cubicBezTo>
                  <a:pt x="583152" y="888459"/>
                  <a:pt x="617736" y="1000788"/>
                  <a:pt x="570611" y="906539"/>
                </a:cubicBezTo>
                <a:cubicBezTo>
                  <a:pt x="564177" y="893672"/>
                  <a:pt x="563397" y="878462"/>
                  <a:pt x="556963" y="865595"/>
                </a:cubicBezTo>
                <a:cubicBezTo>
                  <a:pt x="549628" y="850924"/>
                  <a:pt x="537003" y="839323"/>
                  <a:pt x="529668" y="824652"/>
                </a:cubicBezTo>
                <a:cubicBezTo>
                  <a:pt x="523234" y="811785"/>
                  <a:pt x="523645" y="795908"/>
                  <a:pt x="516020" y="783709"/>
                </a:cubicBezTo>
                <a:cubicBezTo>
                  <a:pt x="500581" y="759007"/>
                  <a:pt x="478907" y="738774"/>
                  <a:pt x="461429" y="715470"/>
                </a:cubicBezTo>
                <a:cubicBezTo>
                  <a:pt x="451588" y="702348"/>
                  <a:pt x="444935" y="686871"/>
                  <a:pt x="434134" y="674527"/>
                </a:cubicBezTo>
                <a:cubicBezTo>
                  <a:pt x="336178" y="562577"/>
                  <a:pt x="360623" y="636689"/>
                  <a:pt x="270360" y="456162"/>
                </a:cubicBezTo>
                <a:cubicBezTo>
                  <a:pt x="256712" y="428867"/>
                  <a:pt x="241811" y="402163"/>
                  <a:pt x="229417" y="374276"/>
                </a:cubicBezTo>
                <a:cubicBezTo>
                  <a:pt x="223574" y="361130"/>
                  <a:pt x="222203" y="346200"/>
                  <a:pt x="215769" y="333333"/>
                </a:cubicBezTo>
                <a:cubicBezTo>
                  <a:pt x="203906" y="309607"/>
                  <a:pt x="186689" y="288820"/>
                  <a:pt x="174826" y="265094"/>
                </a:cubicBezTo>
                <a:cubicBezTo>
                  <a:pt x="168392" y="252227"/>
                  <a:pt x="167612" y="237018"/>
                  <a:pt x="161178" y="224151"/>
                </a:cubicBezTo>
                <a:cubicBezTo>
                  <a:pt x="153843" y="209480"/>
                  <a:pt x="142021" y="197449"/>
                  <a:pt x="133883" y="183207"/>
                </a:cubicBezTo>
                <a:cubicBezTo>
                  <a:pt x="123789" y="165543"/>
                  <a:pt x="116681" y="146280"/>
                  <a:pt x="106587" y="128616"/>
                </a:cubicBezTo>
                <a:cubicBezTo>
                  <a:pt x="98449" y="114375"/>
                  <a:pt x="86627" y="102344"/>
                  <a:pt x="79292" y="87673"/>
                </a:cubicBezTo>
                <a:cubicBezTo>
                  <a:pt x="47928" y="24945"/>
                  <a:pt x="-43538" y="17159"/>
                  <a:pt x="24701" y="5786"/>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圖案 15">
            <a:extLst>
              <a:ext uri="{FF2B5EF4-FFF2-40B4-BE49-F238E27FC236}">
                <a16:creationId xmlns:a16="http://schemas.microsoft.com/office/drawing/2014/main" id="{ADED3F16-8542-5ADE-F8FF-8767CE93BC9D}"/>
              </a:ext>
            </a:extLst>
          </p:cNvPr>
          <p:cNvSpPr/>
          <p:nvPr/>
        </p:nvSpPr>
        <p:spPr>
          <a:xfrm>
            <a:off x="13824436" y="6919415"/>
            <a:ext cx="1338227" cy="600501"/>
          </a:xfrm>
          <a:custGeom>
            <a:avLst/>
            <a:gdLst>
              <a:gd name="csX0" fmla="*/ 41689 w 1338227"/>
              <a:gd name="csY0" fmla="*/ 518615 h 600501"/>
              <a:gd name="csX1" fmla="*/ 573952 w 1338227"/>
              <a:gd name="csY1" fmla="*/ 545910 h 600501"/>
              <a:gd name="csX2" fmla="*/ 942442 w 1338227"/>
              <a:gd name="csY2" fmla="*/ 559558 h 600501"/>
              <a:gd name="csX3" fmla="*/ 1010680 w 1338227"/>
              <a:gd name="csY3" fmla="*/ 573206 h 600501"/>
              <a:gd name="csX4" fmla="*/ 1201749 w 1338227"/>
              <a:gd name="csY4" fmla="*/ 586854 h 600501"/>
              <a:gd name="csX5" fmla="*/ 1338227 w 1338227"/>
              <a:gd name="csY5" fmla="*/ 600501 h 600501"/>
              <a:gd name="csX6" fmla="*/ 1324579 w 1338227"/>
              <a:gd name="csY6" fmla="*/ 518615 h 600501"/>
              <a:gd name="csX7" fmla="*/ 1310931 w 1338227"/>
              <a:gd name="csY7" fmla="*/ 423081 h 600501"/>
              <a:gd name="csX8" fmla="*/ 1297283 w 1338227"/>
              <a:gd name="csY8" fmla="*/ 368489 h 600501"/>
              <a:gd name="csX9" fmla="*/ 1283636 w 1338227"/>
              <a:gd name="csY9" fmla="*/ 259307 h 600501"/>
              <a:gd name="csX10" fmla="*/ 1269988 w 1338227"/>
              <a:gd name="csY10" fmla="*/ 81886 h 600501"/>
              <a:gd name="csX11" fmla="*/ 1188101 w 1338227"/>
              <a:gd name="csY11" fmla="*/ 54591 h 600501"/>
              <a:gd name="csX12" fmla="*/ 1024328 w 1338227"/>
              <a:gd name="csY12" fmla="*/ 40943 h 600501"/>
              <a:gd name="csX13" fmla="*/ 805964 w 1338227"/>
              <a:gd name="csY13" fmla="*/ 27295 h 600501"/>
              <a:gd name="csX14" fmla="*/ 614895 w 1338227"/>
              <a:gd name="csY14" fmla="*/ 0 h 600501"/>
              <a:gd name="csX15" fmla="*/ 464770 w 1338227"/>
              <a:gd name="csY15" fmla="*/ 27295 h 600501"/>
              <a:gd name="csX16" fmla="*/ 423827 w 1338227"/>
              <a:gd name="csY16" fmla="*/ 122830 h 600501"/>
              <a:gd name="csX17" fmla="*/ 341940 w 1338227"/>
              <a:gd name="csY17" fmla="*/ 232012 h 600501"/>
              <a:gd name="csX18" fmla="*/ 246406 w 1338227"/>
              <a:gd name="csY18" fmla="*/ 300251 h 600501"/>
              <a:gd name="csX19" fmla="*/ 150871 w 1338227"/>
              <a:gd name="csY19" fmla="*/ 395785 h 600501"/>
              <a:gd name="csX20" fmla="*/ 41689 w 1338227"/>
              <a:gd name="csY20" fmla="*/ 477672 h 600501"/>
              <a:gd name="csX21" fmla="*/ 41689 w 1338227"/>
              <a:gd name="csY21" fmla="*/ 518615 h 6005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338227" h="600501">
                <a:moveTo>
                  <a:pt x="41689" y="518615"/>
                </a:moveTo>
                <a:cubicBezTo>
                  <a:pt x="130400" y="529988"/>
                  <a:pt x="396481" y="537843"/>
                  <a:pt x="573952" y="545910"/>
                </a:cubicBezTo>
                <a:cubicBezTo>
                  <a:pt x="696739" y="551491"/>
                  <a:pt x="819767" y="551891"/>
                  <a:pt x="942442" y="559558"/>
                </a:cubicBezTo>
                <a:cubicBezTo>
                  <a:pt x="965593" y="561005"/>
                  <a:pt x="987611" y="570778"/>
                  <a:pt x="1010680" y="573206"/>
                </a:cubicBezTo>
                <a:cubicBezTo>
                  <a:pt x="1074181" y="579890"/>
                  <a:pt x="1138118" y="581551"/>
                  <a:pt x="1201749" y="586854"/>
                </a:cubicBezTo>
                <a:cubicBezTo>
                  <a:pt x="1247311" y="590651"/>
                  <a:pt x="1292734" y="595952"/>
                  <a:pt x="1338227" y="600501"/>
                </a:cubicBezTo>
                <a:cubicBezTo>
                  <a:pt x="1333678" y="573206"/>
                  <a:pt x="1328787" y="545965"/>
                  <a:pt x="1324579" y="518615"/>
                </a:cubicBezTo>
                <a:cubicBezTo>
                  <a:pt x="1319688" y="486821"/>
                  <a:pt x="1316685" y="454730"/>
                  <a:pt x="1310931" y="423081"/>
                </a:cubicBezTo>
                <a:cubicBezTo>
                  <a:pt x="1307576" y="404626"/>
                  <a:pt x="1301832" y="386686"/>
                  <a:pt x="1297283" y="368489"/>
                </a:cubicBezTo>
                <a:cubicBezTo>
                  <a:pt x="1292734" y="332095"/>
                  <a:pt x="1287113" y="295819"/>
                  <a:pt x="1283636" y="259307"/>
                </a:cubicBezTo>
                <a:cubicBezTo>
                  <a:pt x="1278013" y="200259"/>
                  <a:pt x="1295072" y="135636"/>
                  <a:pt x="1269988" y="81886"/>
                </a:cubicBezTo>
                <a:cubicBezTo>
                  <a:pt x="1257821" y="55813"/>
                  <a:pt x="1216774" y="56980"/>
                  <a:pt x="1188101" y="54591"/>
                </a:cubicBezTo>
                <a:lnTo>
                  <a:pt x="1024328" y="40943"/>
                </a:lnTo>
                <a:cubicBezTo>
                  <a:pt x="951583" y="35747"/>
                  <a:pt x="878642" y="33351"/>
                  <a:pt x="805964" y="27295"/>
                </a:cubicBezTo>
                <a:cubicBezTo>
                  <a:pt x="737632" y="21601"/>
                  <a:pt x="681423" y="11088"/>
                  <a:pt x="614895" y="0"/>
                </a:cubicBezTo>
                <a:cubicBezTo>
                  <a:pt x="564853" y="9098"/>
                  <a:pt x="510951" y="5981"/>
                  <a:pt x="464770" y="27295"/>
                </a:cubicBezTo>
                <a:cubicBezTo>
                  <a:pt x="441237" y="38156"/>
                  <a:pt x="436697" y="102605"/>
                  <a:pt x="423827" y="122830"/>
                </a:cubicBezTo>
                <a:cubicBezTo>
                  <a:pt x="399403" y="161210"/>
                  <a:pt x="374108" y="199844"/>
                  <a:pt x="341940" y="232012"/>
                </a:cubicBezTo>
                <a:cubicBezTo>
                  <a:pt x="167326" y="406626"/>
                  <a:pt x="443998" y="138585"/>
                  <a:pt x="246406" y="300251"/>
                </a:cubicBezTo>
                <a:cubicBezTo>
                  <a:pt x="211550" y="328769"/>
                  <a:pt x="188342" y="370803"/>
                  <a:pt x="150871" y="395785"/>
                </a:cubicBezTo>
                <a:cubicBezTo>
                  <a:pt x="99383" y="430111"/>
                  <a:pt x="98420" y="429046"/>
                  <a:pt x="41689" y="477672"/>
                </a:cubicBezTo>
                <a:cubicBezTo>
                  <a:pt x="31920" y="486046"/>
                  <a:pt x="-47022" y="507242"/>
                  <a:pt x="41689" y="518615"/>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圖案 17">
            <a:extLst>
              <a:ext uri="{FF2B5EF4-FFF2-40B4-BE49-F238E27FC236}">
                <a16:creationId xmlns:a16="http://schemas.microsoft.com/office/drawing/2014/main" id="{8438F26F-4F1B-8C94-2DA6-8616324B3C72}"/>
              </a:ext>
            </a:extLst>
          </p:cNvPr>
          <p:cNvSpPr/>
          <p:nvPr/>
        </p:nvSpPr>
        <p:spPr>
          <a:xfrm>
            <a:off x="3442526" y="3821373"/>
            <a:ext cx="2799289" cy="1023582"/>
          </a:xfrm>
          <a:custGeom>
            <a:avLst/>
            <a:gdLst>
              <a:gd name="csX0" fmla="*/ 10358 w 2799289"/>
              <a:gd name="csY0" fmla="*/ 900752 h 1023582"/>
              <a:gd name="csX1" fmla="*/ 37653 w 2799289"/>
              <a:gd name="csY1" fmla="*/ 832514 h 1023582"/>
              <a:gd name="csX2" fmla="*/ 51301 w 2799289"/>
              <a:gd name="csY2" fmla="*/ 777923 h 1023582"/>
              <a:gd name="csX3" fmla="*/ 92244 w 2799289"/>
              <a:gd name="csY3" fmla="*/ 736979 h 1023582"/>
              <a:gd name="csX4" fmla="*/ 146835 w 2799289"/>
              <a:gd name="csY4" fmla="*/ 627797 h 1023582"/>
              <a:gd name="csX5" fmla="*/ 187778 w 2799289"/>
              <a:gd name="csY5" fmla="*/ 573206 h 1023582"/>
              <a:gd name="csX6" fmla="*/ 215074 w 2799289"/>
              <a:gd name="csY6" fmla="*/ 518615 h 1023582"/>
              <a:gd name="csX7" fmla="*/ 256017 w 2799289"/>
              <a:gd name="csY7" fmla="*/ 477672 h 1023582"/>
              <a:gd name="csX8" fmla="*/ 269665 w 2799289"/>
              <a:gd name="csY8" fmla="*/ 436728 h 1023582"/>
              <a:gd name="csX9" fmla="*/ 365199 w 2799289"/>
              <a:gd name="csY9" fmla="*/ 327546 h 1023582"/>
              <a:gd name="csX10" fmla="*/ 419790 w 2799289"/>
              <a:gd name="csY10" fmla="*/ 286603 h 1023582"/>
              <a:gd name="csX11" fmla="*/ 528973 w 2799289"/>
              <a:gd name="csY11" fmla="*/ 204717 h 1023582"/>
              <a:gd name="csX12" fmla="*/ 583564 w 2799289"/>
              <a:gd name="csY12" fmla="*/ 191069 h 1023582"/>
              <a:gd name="csX13" fmla="*/ 733689 w 2799289"/>
              <a:gd name="csY13" fmla="*/ 150126 h 1023582"/>
              <a:gd name="csX14" fmla="*/ 911110 w 2799289"/>
              <a:gd name="csY14" fmla="*/ 122830 h 1023582"/>
              <a:gd name="csX15" fmla="*/ 1020292 w 2799289"/>
              <a:gd name="csY15" fmla="*/ 95534 h 1023582"/>
              <a:gd name="csX16" fmla="*/ 1088531 w 2799289"/>
              <a:gd name="csY16" fmla="*/ 81887 h 1023582"/>
              <a:gd name="csX17" fmla="*/ 1197713 w 2799289"/>
              <a:gd name="csY17" fmla="*/ 54591 h 1023582"/>
              <a:gd name="csX18" fmla="*/ 1252304 w 2799289"/>
              <a:gd name="csY18" fmla="*/ 40943 h 1023582"/>
              <a:gd name="csX19" fmla="*/ 1525259 w 2799289"/>
              <a:gd name="csY19" fmla="*/ 13648 h 1023582"/>
              <a:gd name="csX20" fmla="*/ 2180352 w 2799289"/>
              <a:gd name="csY20" fmla="*/ 0 h 1023582"/>
              <a:gd name="csX21" fmla="*/ 2303181 w 2799289"/>
              <a:gd name="csY21" fmla="*/ 13648 h 1023582"/>
              <a:gd name="csX22" fmla="*/ 2453307 w 2799289"/>
              <a:gd name="csY22" fmla="*/ 27296 h 1023582"/>
              <a:gd name="csX23" fmla="*/ 2562489 w 2799289"/>
              <a:gd name="csY23" fmla="*/ 40943 h 1023582"/>
              <a:gd name="csX24" fmla="*/ 2617080 w 2799289"/>
              <a:gd name="csY24" fmla="*/ 54591 h 1023582"/>
              <a:gd name="csX25" fmla="*/ 2780853 w 2799289"/>
              <a:gd name="csY25" fmla="*/ 136478 h 1023582"/>
              <a:gd name="csX26" fmla="*/ 2739910 w 2799289"/>
              <a:gd name="csY26" fmla="*/ 163773 h 1023582"/>
              <a:gd name="csX27" fmla="*/ 2030226 w 2799289"/>
              <a:gd name="csY27" fmla="*/ 150126 h 1023582"/>
              <a:gd name="csX28" fmla="*/ 1798214 w 2799289"/>
              <a:gd name="csY28" fmla="*/ 136478 h 1023582"/>
              <a:gd name="csX29" fmla="*/ 1361486 w 2799289"/>
              <a:gd name="csY29" fmla="*/ 150126 h 1023582"/>
              <a:gd name="csX30" fmla="*/ 1225008 w 2799289"/>
              <a:gd name="csY30" fmla="*/ 177421 h 1023582"/>
              <a:gd name="csX31" fmla="*/ 965701 w 2799289"/>
              <a:gd name="csY31" fmla="*/ 218364 h 1023582"/>
              <a:gd name="csX32" fmla="*/ 911110 w 2799289"/>
              <a:gd name="csY32" fmla="*/ 232012 h 1023582"/>
              <a:gd name="csX33" fmla="*/ 870167 w 2799289"/>
              <a:gd name="csY33" fmla="*/ 245660 h 1023582"/>
              <a:gd name="csX34" fmla="*/ 692746 w 2799289"/>
              <a:gd name="csY34" fmla="*/ 286603 h 1023582"/>
              <a:gd name="csX35" fmla="*/ 638155 w 2799289"/>
              <a:gd name="csY35" fmla="*/ 313899 h 1023582"/>
              <a:gd name="csX36" fmla="*/ 597211 w 2799289"/>
              <a:gd name="csY36" fmla="*/ 341194 h 1023582"/>
              <a:gd name="csX37" fmla="*/ 488029 w 2799289"/>
              <a:gd name="csY37" fmla="*/ 436728 h 1023582"/>
              <a:gd name="csX38" fmla="*/ 460734 w 2799289"/>
              <a:gd name="csY38" fmla="*/ 477672 h 1023582"/>
              <a:gd name="csX39" fmla="*/ 378847 w 2799289"/>
              <a:gd name="csY39" fmla="*/ 559558 h 1023582"/>
              <a:gd name="csX40" fmla="*/ 365199 w 2799289"/>
              <a:gd name="csY40" fmla="*/ 600502 h 1023582"/>
              <a:gd name="csX41" fmla="*/ 296961 w 2799289"/>
              <a:gd name="csY41" fmla="*/ 682388 h 1023582"/>
              <a:gd name="csX42" fmla="*/ 283313 w 2799289"/>
              <a:gd name="csY42" fmla="*/ 723331 h 1023582"/>
              <a:gd name="csX43" fmla="*/ 215074 w 2799289"/>
              <a:gd name="csY43" fmla="*/ 818866 h 1023582"/>
              <a:gd name="csX44" fmla="*/ 174131 w 2799289"/>
              <a:gd name="csY44" fmla="*/ 968991 h 1023582"/>
              <a:gd name="csX45" fmla="*/ 146835 w 2799289"/>
              <a:gd name="csY45" fmla="*/ 1009934 h 1023582"/>
              <a:gd name="csX46" fmla="*/ 92244 w 2799289"/>
              <a:gd name="csY46" fmla="*/ 1023582 h 1023582"/>
              <a:gd name="csX47" fmla="*/ 10358 w 2799289"/>
              <a:gd name="csY47" fmla="*/ 1009934 h 1023582"/>
              <a:gd name="csX48" fmla="*/ 10358 w 2799289"/>
              <a:gd name="csY48" fmla="*/ 900752 h 1023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2799289" h="1023582">
                <a:moveTo>
                  <a:pt x="10358" y="900752"/>
                </a:moveTo>
                <a:cubicBezTo>
                  <a:pt x="14907" y="871182"/>
                  <a:pt x="29906" y="855755"/>
                  <a:pt x="37653" y="832514"/>
                </a:cubicBezTo>
                <a:cubicBezTo>
                  <a:pt x="43585" y="814719"/>
                  <a:pt x="41995" y="794209"/>
                  <a:pt x="51301" y="777923"/>
                </a:cubicBezTo>
                <a:cubicBezTo>
                  <a:pt x="60877" y="761165"/>
                  <a:pt x="81882" y="753263"/>
                  <a:pt x="92244" y="736979"/>
                </a:cubicBezTo>
                <a:cubicBezTo>
                  <a:pt x="114089" y="702651"/>
                  <a:pt x="122421" y="660349"/>
                  <a:pt x="146835" y="627797"/>
                </a:cubicBezTo>
                <a:cubicBezTo>
                  <a:pt x="160483" y="609600"/>
                  <a:pt x="175723" y="592495"/>
                  <a:pt x="187778" y="573206"/>
                </a:cubicBezTo>
                <a:cubicBezTo>
                  <a:pt x="198561" y="555954"/>
                  <a:pt x="203249" y="535170"/>
                  <a:pt x="215074" y="518615"/>
                </a:cubicBezTo>
                <a:cubicBezTo>
                  <a:pt x="226292" y="502909"/>
                  <a:pt x="242369" y="491320"/>
                  <a:pt x="256017" y="477672"/>
                </a:cubicBezTo>
                <a:cubicBezTo>
                  <a:pt x="260566" y="464024"/>
                  <a:pt x="262527" y="449219"/>
                  <a:pt x="269665" y="436728"/>
                </a:cubicBezTo>
                <a:cubicBezTo>
                  <a:pt x="290275" y="400660"/>
                  <a:pt x="334997" y="353973"/>
                  <a:pt x="365199" y="327546"/>
                </a:cubicBezTo>
                <a:cubicBezTo>
                  <a:pt x="382317" y="312568"/>
                  <a:pt x="402520" y="301406"/>
                  <a:pt x="419790" y="286603"/>
                </a:cubicBezTo>
                <a:cubicBezTo>
                  <a:pt x="476902" y="237650"/>
                  <a:pt x="447742" y="240820"/>
                  <a:pt x="528973" y="204717"/>
                </a:cubicBezTo>
                <a:cubicBezTo>
                  <a:pt x="546113" y="197099"/>
                  <a:pt x="565529" y="196222"/>
                  <a:pt x="583564" y="191069"/>
                </a:cubicBezTo>
                <a:cubicBezTo>
                  <a:pt x="650194" y="172031"/>
                  <a:pt x="636371" y="164029"/>
                  <a:pt x="733689" y="150126"/>
                </a:cubicBezTo>
                <a:cubicBezTo>
                  <a:pt x="768564" y="145144"/>
                  <a:pt x="873239" y="130945"/>
                  <a:pt x="911110" y="122830"/>
                </a:cubicBezTo>
                <a:cubicBezTo>
                  <a:pt x="947791" y="114970"/>
                  <a:pt x="983506" y="102891"/>
                  <a:pt x="1020292" y="95534"/>
                </a:cubicBezTo>
                <a:cubicBezTo>
                  <a:pt x="1043038" y="90985"/>
                  <a:pt x="1065928" y="87103"/>
                  <a:pt x="1088531" y="81887"/>
                </a:cubicBezTo>
                <a:cubicBezTo>
                  <a:pt x="1125084" y="73452"/>
                  <a:pt x="1161319" y="63690"/>
                  <a:pt x="1197713" y="54591"/>
                </a:cubicBezTo>
                <a:cubicBezTo>
                  <a:pt x="1215910" y="50042"/>
                  <a:pt x="1233735" y="43596"/>
                  <a:pt x="1252304" y="40943"/>
                </a:cubicBezTo>
                <a:cubicBezTo>
                  <a:pt x="1360996" y="25416"/>
                  <a:pt x="1399776" y="17762"/>
                  <a:pt x="1525259" y="13648"/>
                </a:cubicBezTo>
                <a:cubicBezTo>
                  <a:pt x="1743553" y="6491"/>
                  <a:pt x="1961988" y="4549"/>
                  <a:pt x="2180352" y="0"/>
                </a:cubicBezTo>
                <a:lnTo>
                  <a:pt x="2303181" y="13648"/>
                </a:lnTo>
                <a:lnTo>
                  <a:pt x="2453307" y="27296"/>
                </a:lnTo>
                <a:cubicBezTo>
                  <a:pt x="2489783" y="31135"/>
                  <a:pt x="2526095" y="36394"/>
                  <a:pt x="2562489" y="40943"/>
                </a:cubicBezTo>
                <a:cubicBezTo>
                  <a:pt x="2580686" y="45492"/>
                  <a:pt x="2598451" y="52399"/>
                  <a:pt x="2617080" y="54591"/>
                </a:cubicBezTo>
                <a:cubicBezTo>
                  <a:pt x="2700768" y="64437"/>
                  <a:pt x="2851836" y="12259"/>
                  <a:pt x="2780853" y="136478"/>
                </a:cubicBezTo>
                <a:cubicBezTo>
                  <a:pt x="2772715" y="150719"/>
                  <a:pt x="2753558" y="154675"/>
                  <a:pt x="2739910" y="163773"/>
                </a:cubicBezTo>
                <a:lnTo>
                  <a:pt x="2030226" y="150126"/>
                </a:lnTo>
                <a:cubicBezTo>
                  <a:pt x="1952787" y="147881"/>
                  <a:pt x="1875685" y="136478"/>
                  <a:pt x="1798214" y="136478"/>
                </a:cubicBezTo>
                <a:cubicBezTo>
                  <a:pt x="1652567" y="136478"/>
                  <a:pt x="1507062" y="145577"/>
                  <a:pt x="1361486" y="150126"/>
                </a:cubicBezTo>
                <a:cubicBezTo>
                  <a:pt x="1315993" y="159224"/>
                  <a:pt x="1270935" y="170860"/>
                  <a:pt x="1225008" y="177421"/>
                </a:cubicBezTo>
                <a:cubicBezTo>
                  <a:pt x="1113004" y="193422"/>
                  <a:pt x="1060240" y="197356"/>
                  <a:pt x="965701" y="218364"/>
                </a:cubicBezTo>
                <a:cubicBezTo>
                  <a:pt x="947391" y="222433"/>
                  <a:pt x="929145" y="226859"/>
                  <a:pt x="911110" y="232012"/>
                </a:cubicBezTo>
                <a:cubicBezTo>
                  <a:pt x="897278" y="235964"/>
                  <a:pt x="884123" y="242171"/>
                  <a:pt x="870167" y="245660"/>
                </a:cubicBezTo>
                <a:cubicBezTo>
                  <a:pt x="825568" y="256810"/>
                  <a:pt x="726711" y="269620"/>
                  <a:pt x="692746" y="286603"/>
                </a:cubicBezTo>
                <a:cubicBezTo>
                  <a:pt x="674549" y="295702"/>
                  <a:pt x="655819" y="303805"/>
                  <a:pt x="638155" y="313899"/>
                </a:cubicBezTo>
                <a:cubicBezTo>
                  <a:pt x="623913" y="322037"/>
                  <a:pt x="610558" y="331660"/>
                  <a:pt x="597211" y="341194"/>
                </a:cubicBezTo>
                <a:cubicBezTo>
                  <a:pt x="550984" y="374213"/>
                  <a:pt x="525949" y="392487"/>
                  <a:pt x="488029" y="436728"/>
                </a:cubicBezTo>
                <a:cubicBezTo>
                  <a:pt x="477354" y="449182"/>
                  <a:pt x="471631" y="465412"/>
                  <a:pt x="460734" y="477672"/>
                </a:cubicBezTo>
                <a:cubicBezTo>
                  <a:pt x="435088" y="506523"/>
                  <a:pt x="378847" y="559558"/>
                  <a:pt x="378847" y="559558"/>
                </a:cubicBezTo>
                <a:cubicBezTo>
                  <a:pt x="374298" y="573206"/>
                  <a:pt x="371633" y="587635"/>
                  <a:pt x="365199" y="600502"/>
                </a:cubicBezTo>
                <a:cubicBezTo>
                  <a:pt x="346198" y="638504"/>
                  <a:pt x="327145" y="652204"/>
                  <a:pt x="296961" y="682388"/>
                </a:cubicBezTo>
                <a:cubicBezTo>
                  <a:pt x="292412" y="696036"/>
                  <a:pt x="290450" y="710840"/>
                  <a:pt x="283313" y="723331"/>
                </a:cubicBezTo>
                <a:cubicBezTo>
                  <a:pt x="258597" y="766584"/>
                  <a:pt x="236190" y="776636"/>
                  <a:pt x="215074" y="818866"/>
                </a:cubicBezTo>
                <a:cubicBezTo>
                  <a:pt x="197570" y="853873"/>
                  <a:pt x="184035" y="954135"/>
                  <a:pt x="174131" y="968991"/>
                </a:cubicBezTo>
                <a:cubicBezTo>
                  <a:pt x="165032" y="982639"/>
                  <a:pt x="160483" y="1000836"/>
                  <a:pt x="146835" y="1009934"/>
                </a:cubicBezTo>
                <a:cubicBezTo>
                  <a:pt x="131228" y="1020339"/>
                  <a:pt x="110441" y="1019033"/>
                  <a:pt x="92244" y="1023582"/>
                </a:cubicBezTo>
                <a:cubicBezTo>
                  <a:pt x="64949" y="1019033"/>
                  <a:pt x="34384" y="1023663"/>
                  <a:pt x="10358" y="1009934"/>
                </a:cubicBezTo>
                <a:cubicBezTo>
                  <a:pt x="-10483" y="998025"/>
                  <a:pt x="5809" y="930322"/>
                  <a:pt x="10358" y="900752"/>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手繪多邊形: 圖案 18">
            <a:extLst>
              <a:ext uri="{FF2B5EF4-FFF2-40B4-BE49-F238E27FC236}">
                <a16:creationId xmlns:a16="http://schemas.microsoft.com/office/drawing/2014/main" id="{6929EDD5-0682-C6D9-5AF0-D739211B139C}"/>
              </a:ext>
            </a:extLst>
          </p:cNvPr>
          <p:cNvSpPr/>
          <p:nvPr/>
        </p:nvSpPr>
        <p:spPr>
          <a:xfrm>
            <a:off x="12268200" y="5572167"/>
            <a:ext cx="924497" cy="907283"/>
          </a:xfrm>
          <a:custGeom>
            <a:avLst/>
            <a:gdLst>
              <a:gd name="csX0" fmla="*/ 5325 w 924497"/>
              <a:gd name="csY0" fmla="*/ 6531 h 907283"/>
              <a:gd name="csX1" fmla="*/ 46268 w 924497"/>
              <a:gd name="csY1" fmla="*/ 129360 h 907283"/>
              <a:gd name="csX2" fmla="*/ 59916 w 924497"/>
              <a:gd name="csY2" fmla="*/ 170304 h 907283"/>
              <a:gd name="csX3" fmla="*/ 73564 w 924497"/>
              <a:gd name="csY3" fmla="*/ 224895 h 907283"/>
              <a:gd name="csX4" fmla="*/ 128155 w 924497"/>
              <a:gd name="csY4" fmla="*/ 334077 h 907283"/>
              <a:gd name="csX5" fmla="*/ 155450 w 924497"/>
              <a:gd name="csY5" fmla="*/ 375020 h 907283"/>
              <a:gd name="csX6" fmla="*/ 169098 w 924497"/>
              <a:gd name="csY6" fmla="*/ 415963 h 907283"/>
              <a:gd name="csX7" fmla="*/ 210042 w 924497"/>
              <a:gd name="csY7" fmla="*/ 443259 h 907283"/>
              <a:gd name="csX8" fmla="*/ 278280 w 924497"/>
              <a:gd name="csY8" fmla="*/ 538793 h 907283"/>
              <a:gd name="csX9" fmla="*/ 360167 w 924497"/>
              <a:gd name="csY9" fmla="*/ 620680 h 907283"/>
              <a:gd name="csX10" fmla="*/ 442053 w 924497"/>
              <a:gd name="csY10" fmla="*/ 688919 h 907283"/>
              <a:gd name="csX11" fmla="*/ 469349 w 924497"/>
              <a:gd name="csY11" fmla="*/ 729862 h 907283"/>
              <a:gd name="csX12" fmla="*/ 564883 w 924497"/>
              <a:gd name="csY12" fmla="*/ 784453 h 907283"/>
              <a:gd name="csX13" fmla="*/ 715009 w 924497"/>
              <a:gd name="csY13" fmla="*/ 879987 h 907283"/>
              <a:gd name="csX14" fmla="*/ 865134 w 924497"/>
              <a:gd name="csY14" fmla="*/ 907283 h 907283"/>
              <a:gd name="csX15" fmla="*/ 892430 w 924497"/>
              <a:gd name="csY15" fmla="*/ 757157 h 907283"/>
              <a:gd name="csX16" fmla="*/ 783247 w 924497"/>
              <a:gd name="csY16" fmla="*/ 729862 h 907283"/>
              <a:gd name="csX17" fmla="*/ 687713 w 924497"/>
              <a:gd name="csY17" fmla="*/ 702566 h 907283"/>
              <a:gd name="csX18" fmla="*/ 633122 w 924497"/>
              <a:gd name="csY18" fmla="*/ 675271 h 907283"/>
              <a:gd name="csX19" fmla="*/ 592179 w 924497"/>
              <a:gd name="csY19" fmla="*/ 620680 h 907283"/>
              <a:gd name="csX20" fmla="*/ 564883 w 924497"/>
              <a:gd name="csY20" fmla="*/ 579737 h 907283"/>
              <a:gd name="csX21" fmla="*/ 469349 w 924497"/>
              <a:gd name="csY21" fmla="*/ 497850 h 907283"/>
              <a:gd name="csX22" fmla="*/ 455701 w 924497"/>
              <a:gd name="csY22" fmla="*/ 456907 h 907283"/>
              <a:gd name="csX23" fmla="*/ 414758 w 924497"/>
              <a:gd name="csY23" fmla="*/ 415963 h 907283"/>
              <a:gd name="csX24" fmla="*/ 373815 w 924497"/>
              <a:gd name="csY24" fmla="*/ 361372 h 907283"/>
              <a:gd name="csX25" fmla="*/ 360167 w 924497"/>
              <a:gd name="csY25" fmla="*/ 306781 h 907283"/>
              <a:gd name="csX26" fmla="*/ 278280 w 924497"/>
              <a:gd name="csY26" fmla="*/ 170304 h 907283"/>
              <a:gd name="csX27" fmla="*/ 237337 w 924497"/>
              <a:gd name="csY27" fmla="*/ 115713 h 907283"/>
              <a:gd name="csX28" fmla="*/ 155450 w 924497"/>
              <a:gd name="csY28" fmla="*/ 61122 h 907283"/>
              <a:gd name="csX29" fmla="*/ 128155 w 924497"/>
              <a:gd name="csY29" fmla="*/ 20178 h 907283"/>
              <a:gd name="csX30" fmla="*/ 5325 w 924497"/>
              <a:gd name="csY30" fmla="*/ 6531 h 9072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24497" h="907283">
                <a:moveTo>
                  <a:pt x="5325" y="6531"/>
                </a:moveTo>
                <a:cubicBezTo>
                  <a:pt x="-8323" y="24728"/>
                  <a:pt x="3891" y="30478"/>
                  <a:pt x="46268" y="129360"/>
                </a:cubicBezTo>
                <a:cubicBezTo>
                  <a:pt x="51935" y="142583"/>
                  <a:pt x="55964" y="156471"/>
                  <a:pt x="59916" y="170304"/>
                </a:cubicBezTo>
                <a:cubicBezTo>
                  <a:pt x="65069" y="188339"/>
                  <a:pt x="66350" y="207581"/>
                  <a:pt x="73564" y="224895"/>
                </a:cubicBezTo>
                <a:cubicBezTo>
                  <a:pt x="89214" y="262455"/>
                  <a:pt x="105585" y="300221"/>
                  <a:pt x="128155" y="334077"/>
                </a:cubicBezTo>
                <a:cubicBezTo>
                  <a:pt x="137253" y="347725"/>
                  <a:pt x="148115" y="360349"/>
                  <a:pt x="155450" y="375020"/>
                </a:cubicBezTo>
                <a:cubicBezTo>
                  <a:pt x="161884" y="387887"/>
                  <a:pt x="160111" y="404730"/>
                  <a:pt x="169098" y="415963"/>
                </a:cubicBezTo>
                <a:cubicBezTo>
                  <a:pt x="179345" y="428771"/>
                  <a:pt x="196394" y="434160"/>
                  <a:pt x="210042" y="443259"/>
                </a:cubicBezTo>
                <a:cubicBezTo>
                  <a:pt x="260549" y="544274"/>
                  <a:pt x="209119" y="455800"/>
                  <a:pt x="278280" y="538793"/>
                </a:cubicBezTo>
                <a:cubicBezTo>
                  <a:pt x="344801" y="618619"/>
                  <a:pt x="255556" y="542222"/>
                  <a:pt x="360167" y="620680"/>
                </a:cubicBezTo>
                <a:cubicBezTo>
                  <a:pt x="426665" y="720429"/>
                  <a:pt x="338163" y="602344"/>
                  <a:pt x="442053" y="688919"/>
                </a:cubicBezTo>
                <a:cubicBezTo>
                  <a:pt x="454654" y="699420"/>
                  <a:pt x="457751" y="718264"/>
                  <a:pt x="469349" y="729862"/>
                </a:cubicBezTo>
                <a:cubicBezTo>
                  <a:pt x="510661" y="771174"/>
                  <a:pt x="518038" y="768838"/>
                  <a:pt x="564883" y="784453"/>
                </a:cubicBezTo>
                <a:cubicBezTo>
                  <a:pt x="611638" y="819519"/>
                  <a:pt x="659453" y="859154"/>
                  <a:pt x="715009" y="879987"/>
                </a:cubicBezTo>
                <a:cubicBezTo>
                  <a:pt x="754610" y="894837"/>
                  <a:pt x="830260" y="902301"/>
                  <a:pt x="865134" y="907283"/>
                </a:cubicBezTo>
                <a:cubicBezTo>
                  <a:pt x="904465" y="867952"/>
                  <a:pt x="960818" y="833144"/>
                  <a:pt x="892430" y="757157"/>
                </a:cubicBezTo>
                <a:cubicBezTo>
                  <a:pt x="867334" y="729273"/>
                  <a:pt x="819641" y="738960"/>
                  <a:pt x="783247" y="729862"/>
                </a:cubicBezTo>
                <a:cubicBezTo>
                  <a:pt x="755543" y="722936"/>
                  <a:pt x="715125" y="714314"/>
                  <a:pt x="687713" y="702566"/>
                </a:cubicBezTo>
                <a:cubicBezTo>
                  <a:pt x="669013" y="694552"/>
                  <a:pt x="651319" y="684369"/>
                  <a:pt x="633122" y="675271"/>
                </a:cubicBezTo>
                <a:cubicBezTo>
                  <a:pt x="619474" y="657074"/>
                  <a:pt x="605400" y="639189"/>
                  <a:pt x="592179" y="620680"/>
                </a:cubicBezTo>
                <a:cubicBezTo>
                  <a:pt x="582645" y="607333"/>
                  <a:pt x="575558" y="592191"/>
                  <a:pt x="564883" y="579737"/>
                </a:cubicBezTo>
                <a:cubicBezTo>
                  <a:pt x="520754" y="528253"/>
                  <a:pt x="517644" y="530046"/>
                  <a:pt x="469349" y="497850"/>
                </a:cubicBezTo>
                <a:cubicBezTo>
                  <a:pt x="464800" y="484202"/>
                  <a:pt x="463681" y="468877"/>
                  <a:pt x="455701" y="456907"/>
                </a:cubicBezTo>
                <a:cubicBezTo>
                  <a:pt x="444995" y="440848"/>
                  <a:pt x="427319" y="430617"/>
                  <a:pt x="414758" y="415963"/>
                </a:cubicBezTo>
                <a:cubicBezTo>
                  <a:pt x="399955" y="398693"/>
                  <a:pt x="387463" y="379569"/>
                  <a:pt x="373815" y="361372"/>
                </a:cubicBezTo>
                <a:cubicBezTo>
                  <a:pt x="369266" y="343175"/>
                  <a:pt x="366753" y="324344"/>
                  <a:pt x="360167" y="306781"/>
                </a:cubicBezTo>
                <a:cubicBezTo>
                  <a:pt x="344291" y="264445"/>
                  <a:pt x="302087" y="202047"/>
                  <a:pt x="278280" y="170304"/>
                </a:cubicBezTo>
                <a:cubicBezTo>
                  <a:pt x="264632" y="152107"/>
                  <a:pt x="254338" y="130825"/>
                  <a:pt x="237337" y="115713"/>
                </a:cubicBezTo>
                <a:cubicBezTo>
                  <a:pt x="212818" y="93918"/>
                  <a:pt x="155450" y="61122"/>
                  <a:pt x="155450" y="61122"/>
                </a:cubicBezTo>
                <a:cubicBezTo>
                  <a:pt x="146352" y="47474"/>
                  <a:pt x="144167" y="23736"/>
                  <a:pt x="128155" y="20178"/>
                </a:cubicBezTo>
                <a:cubicBezTo>
                  <a:pt x="96753" y="13200"/>
                  <a:pt x="18973" y="-11666"/>
                  <a:pt x="5325" y="6531"/>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手繪多邊形: 圖案 19">
            <a:extLst>
              <a:ext uri="{FF2B5EF4-FFF2-40B4-BE49-F238E27FC236}">
                <a16:creationId xmlns:a16="http://schemas.microsoft.com/office/drawing/2014/main" id="{EFF4DADB-F38E-1B7C-40BC-30BB23452B83}"/>
              </a:ext>
            </a:extLst>
          </p:cNvPr>
          <p:cNvSpPr/>
          <p:nvPr/>
        </p:nvSpPr>
        <p:spPr>
          <a:xfrm>
            <a:off x="14057118" y="6373504"/>
            <a:ext cx="1075868" cy="163774"/>
          </a:xfrm>
          <a:custGeom>
            <a:avLst/>
            <a:gdLst>
              <a:gd name="csX0" fmla="*/ 163849 w 1075868"/>
              <a:gd name="csY0" fmla="*/ 40944 h 163774"/>
              <a:gd name="csX1" fmla="*/ 95610 w 1075868"/>
              <a:gd name="csY1" fmla="*/ 27296 h 163774"/>
              <a:gd name="csX2" fmla="*/ 13724 w 1075868"/>
              <a:gd name="csY2" fmla="*/ 95535 h 163774"/>
              <a:gd name="csX3" fmla="*/ 81963 w 1075868"/>
              <a:gd name="csY3" fmla="*/ 150126 h 163774"/>
              <a:gd name="csX4" fmla="*/ 532339 w 1075868"/>
              <a:gd name="csY4" fmla="*/ 163774 h 163774"/>
              <a:gd name="csX5" fmla="*/ 1064601 w 1075868"/>
              <a:gd name="csY5" fmla="*/ 122830 h 163774"/>
              <a:gd name="csX6" fmla="*/ 1050954 w 1075868"/>
              <a:gd name="csY6" fmla="*/ 40944 h 163774"/>
              <a:gd name="csX7" fmla="*/ 969067 w 1075868"/>
              <a:gd name="csY7" fmla="*/ 0 h 163774"/>
              <a:gd name="csX8" fmla="*/ 600578 w 1075868"/>
              <a:gd name="csY8" fmla="*/ 13648 h 163774"/>
              <a:gd name="csX9" fmla="*/ 532339 w 1075868"/>
              <a:gd name="csY9" fmla="*/ 27296 h 163774"/>
              <a:gd name="csX10" fmla="*/ 163849 w 1075868"/>
              <a:gd name="csY10" fmla="*/ 40944 h 163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075868" h="163774">
                <a:moveTo>
                  <a:pt x="163849" y="40944"/>
                </a:moveTo>
                <a:cubicBezTo>
                  <a:pt x="91061" y="40944"/>
                  <a:pt x="118628" y="24419"/>
                  <a:pt x="95610" y="27296"/>
                </a:cubicBezTo>
                <a:cubicBezTo>
                  <a:pt x="73896" y="30010"/>
                  <a:pt x="24742" y="84517"/>
                  <a:pt x="13724" y="95535"/>
                </a:cubicBezTo>
                <a:cubicBezTo>
                  <a:pt x="-6786" y="157064"/>
                  <a:pt x="-17747" y="145013"/>
                  <a:pt x="81963" y="150126"/>
                </a:cubicBezTo>
                <a:cubicBezTo>
                  <a:pt x="231960" y="157818"/>
                  <a:pt x="382214" y="159225"/>
                  <a:pt x="532339" y="163774"/>
                </a:cubicBezTo>
                <a:cubicBezTo>
                  <a:pt x="709760" y="150126"/>
                  <a:pt x="891446" y="163840"/>
                  <a:pt x="1064601" y="122830"/>
                </a:cubicBezTo>
                <a:cubicBezTo>
                  <a:pt x="1091528" y="116453"/>
                  <a:pt x="1063329" y="65694"/>
                  <a:pt x="1050954" y="40944"/>
                </a:cubicBezTo>
                <a:cubicBezTo>
                  <a:pt x="1040371" y="19779"/>
                  <a:pt x="988445" y="6459"/>
                  <a:pt x="969067" y="0"/>
                </a:cubicBezTo>
                <a:cubicBezTo>
                  <a:pt x="846237" y="4549"/>
                  <a:pt x="723253" y="5981"/>
                  <a:pt x="600578" y="13648"/>
                </a:cubicBezTo>
                <a:cubicBezTo>
                  <a:pt x="577426" y="15095"/>
                  <a:pt x="555526" y="26614"/>
                  <a:pt x="532339" y="27296"/>
                </a:cubicBezTo>
                <a:lnTo>
                  <a:pt x="163849" y="40944"/>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descr="一張含有 文字, 螢幕擷取畫面, 圖表, 設計 的圖片&#10;&#10;AI 產生的內容可能不正確。">
            <a:extLst>
              <a:ext uri="{FF2B5EF4-FFF2-40B4-BE49-F238E27FC236}">
                <a16:creationId xmlns:a16="http://schemas.microsoft.com/office/drawing/2014/main" id="{8C3C51FE-F375-8DD1-BFE0-16B9FED9D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3138" y="982192"/>
            <a:ext cx="7310553" cy="7256274"/>
          </a:xfrm>
          <a:prstGeom prst="rect">
            <a:avLst/>
          </a:prstGeom>
        </p:spPr>
      </p:pic>
      <p:pic>
        <p:nvPicPr>
          <p:cNvPr id="10" name="圖片 9" descr="一張含有 文字, 圖表, 螢幕擷取畫面, 地圖 的圖片&#10;&#10;AI 產生的內容可能不正確。">
            <a:extLst>
              <a:ext uri="{FF2B5EF4-FFF2-40B4-BE49-F238E27FC236}">
                <a16:creationId xmlns:a16="http://schemas.microsoft.com/office/drawing/2014/main" id="{A9FBA054-86FF-4DF5-7229-269331034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4154" y="957539"/>
            <a:ext cx="7256274" cy="7256274"/>
          </a:xfrm>
          <a:prstGeom prst="rect">
            <a:avLst/>
          </a:prstGeom>
        </p:spPr>
      </p:pic>
      <p:sp>
        <p:nvSpPr>
          <p:cNvPr id="21" name="TextBox 2">
            <a:extLst>
              <a:ext uri="{FF2B5EF4-FFF2-40B4-BE49-F238E27FC236}">
                <a16:creationId xmlns:a16="http://schemas.microsoft.com/office/drawing/2014/main" id="{6C17CF61-EC86-D866-FF28-EC9C47AB0B7A}"/>
              </a:ext>
            </a:extLst>
          </p:cNvPr>
          <p:cNvSpPr txBox="1"/>
          <p:nvPr/>
        </p:nvSpPr>
        <p:spPr>
          <a:xfrm>
            <a:off x="1904582" y="7497206"/>
            <a:ext cx="13634919" cy="2229649"/>
          </a:xfrm>
          <a:prstGeom prst="rect">
            <a:avLst/>
          </a:prstGeom>
        </p:spPr>
        <p:txBody>
          <a:bodyPr wrap="square" lIns="0" tIns="0" rIns="0" bIns="0" rtlCol="0" anchor="t">
            <a:spAutoFit/>
          </a:bodyPr>
          <a:lstStyle/>
          <a:p>
            <a:pPr marL="0" marR="0" lvl="0" indent="0" algn="l" defTabSz="914400" rtl="0" eaLnBrk="1" fontAlgn="auto" latinLnBrk="0" hangingPunct="1">
              <a:lnSpc>
                <a:spcPts val="20000"/>
              </a:lnSpc>
              <a:spcBef>
                <a:spcPts val="0"/>
              </a:spcBef>
              <a:spcAft>
                <a:spcPts val="0"/>
              </a:spcAft>
              <a:buClrTx/>
              <a:buSzTx/>
              <a:buFontTx/>
              <a:buNone/>
              <a:tabLst/>
              <a:defRPr/>
            </a:pPr>
            <a:r>
              <a:rPr lang="zh-TW" altLang="en-US" sz="10000" spc="-15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預計</a:t>
            </a:r>
            <a:r>
              <a:rPr lang="en-US" altLang="zh-TW" sz="10000" spc="-15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2027</a:t>
            </a:r>
            <a:r>
              <a:rPr lang="zh-TW" altLang="en-US" sz="10000" spc="-150" dirty="0">
                <a:solidFill>
                  <a:schemeClr val="tx1">
                    <a:lumMod val="65000"/>
                    <a:lumOff val="35000"/>
                  </a:schemeClr>
                </a:solidFill>
                <a:latin typeface="Noto Sans HK Black" panose="020B0200000000000000" pitchFamily="34" charset="-120"/>
                <a:ea typeface="Noto Sans HK Black" panose="020B0200000000000000" pitchFamily="34" charset="-120"/>
                <a:cs typeface="Anton"/>
                <a:sym typeface="Anton"/>
              </a:rPr>
              <a:t>年底全面完工</a:t>
            </a:r>
            <a:endParaRPr kumimoji="0" lang="en-US" altLang="zh-TW" sz="10000" b="0" i="0" u="none" strike="noStrike" kern="1200" cap="none" spc="-150" normalizeH="0" baseline="0" noProof="0" dirty="0">
              <a:ln>
                <a:noFill/>
              </a:ln>
              <a:solidFill>
                <a:schemeClr val="tx1">
                  <a:lumMod val="65000"/>
                  <a:lumOff val="35000"/>
                </a:schemeClr>
              </a:solidFill>
              <a:effectLst/>
              <a:uLnTx/>
              <a:uFillTx/>
              <a:latin typeface="Noto Sans HK Black" panose="020B0200000000000000" pitchFamily="34" charset="-120"/>
              <a:ea typeface="Noto Sans HK Black" panose="020B0200000000000000" pitchFamily="34" charset="-120"/>
              <a:cs typeface="Anton"/>
              <a:sym typeface="Anton"/>
            </a:endParaRPr>
          </a:p>
        </p:txBody>
      </p:sp>
      <p:pic>
        <p:nvPicPr>
          <p:cNvPr id="23" name="圖片 22" descr="一張含有 標誌, 圖形 的圖片&#10;&#10;AI 產生的內容可能不正確。">
            <a:extLst>
              <a:ext uri="{FF2B5EF4-FFF2-40B4-BE49-F238E27FC236}">
                <a16:creationId xmlns:a16="http://schemas.microsoft.com/office/drawing/2014/main" id="{59D62A24-D641-4708-800C-6BA96982C5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8437" y="3579461"/>
            <a:ext cx="2371778" cy="1828800"/>
          </a:xfrm>
          <a:prstGeom prst="rect">
            <a:avLst/>
          </a:prstGeom>
        </p:spPr>
      </p:pic>
      <p:sp>
        <p:nvSpPr>
          <p:cNvPr id="2" name="TextBox 6">
            <a:extLst>
              <a:ext uri="{FF2B5EF4-FFF2-40B4-BE49-F238E27FC236}">
                <a16:creationId xmlns:a16="http://schemas.microsoft.com/office/drawing/2014/main" id="{B6EA2622-66A5-C434-30C6-18328D4F506D}"/>
              </a:ext>
            </a:extLst>
          </p:cNvPr>
          <p:cNvSpPr txBox="1"/>
          <p:nvPr/>
        </p:nvSpPr>
        <p:spPr>
          <a:xfrm>
            <a:off x="1570122" y="230690"/>
            <a:ext cx="7004338" cy="553998"/>
          </a:xfrm>
          <a:prstGeom prst="rect">
            <a:avLst/>
          </a:prstGeom>
        </p:spPr>
        <p:txBody>
          <a:bodyPr wrap="square" lIns="0" tIns="0" rIns="0" bIns="0" rtlCol="0" anchor="t">
            <a:spAutoFit/>
          </a:bodyPr>
          <a:lstStyle/>
          <a:p>
            <a:r>
              <a:rPr lang="zh-TW" altLang="en-US" sz="3600" b="1" dirty="0">
                <a:latin typeface="Microsoft YaHei" panose="020B0503020204020204" pitchFamily="34" charset="-122"/>
                <a:ea typeface="Microsoft YaHei" panose="020B0503020204020204" pitchFamily="34" charset="-122"/>
              </a:rPr>
              <a:t>第三階段  預計</a:t>
            </a:r>
            <a:r>
              <a:rPr lang="en-US" altLang="zh-TW" sz="3600" b="1" dirty="0">
                <a:latin typeface="Microsoft YaHei" panose="020B0503020204020204" pitchFamily="34" charset="-122"/>
                <a:ea typeface="Microsoft YaHei" panose="020B0503020204020204" pitchFamily="34" charset="-122"/>
              </a:rPr>
              <a:t>2026</a:t>
            </a:r>
            <a:r>
              <a:rPr lang="zh-TW" altLang="en-US" sz="3600" b="1" dirty="0">
                <a:latin typeface="Microsoft YaHei" panose="020B0503020204020204" pitchFamily="34" charset="-122"/>
                <a:ea typeface="Microsoft YaHei" panose="020B0503020204020204" pitchFamily="34" charset="-122"/>
              </a:rPr>
              <a:t>年</a:t>
            </a:r>
            <a:r>
              <a:rPr lang="en-US" altLang="zh-TW" sz="3600" b="1" dirty="0">
                <a:latin typeface="Microsoft YaHei" panose="020B0503020204020204" pitchFamily="34" charset="-122"/>
                <a:ea typeface="Microsoft YaHei" panose="020B0503020204020204" pitchFamily="34" charset="-122"/>
              </a:rPr>
              <a:t>12</a:t>
            </a:r>
            <a:r>
              <a:rPr lang="zh-TW" altLang="en-US" sz="3600" b="1" dirty="0">
                <a:latin typeface="Microsoft YaHei" panose="020B0503020204020204" pitchFamily="34" charset="-122"/>
                <a:ea typeface="Microsoft YaHei" panose="020B0503020204020204" pitchFamily="34" charset="-122"/>
              </a:rPr>
              <a:t>月起施作</a:t>
            </a:r>
            <a:endParaRPr lang="en-US" altLang="zh-TW" sz="3600" b="1" dirty="0">
              <a:latin typeface="Microsoft YaHei" panose="020B0503020204020204" pitchFamily="34" charset="-122"/>
              <a:ea typeface="Microsoft YaHei" panose="020B0503020204020204" pitchFamily="34" charset="-122"/>
            </a:endParaRPr>
          </a:p>
        </p:txBody>
      </p:sp>
      <p:sp>
        <p:nvSpPr>
          <p:cNvPr id="3" name="TextBox 6">
            <a:extLst>
              <a:ext uri="{FF2B5EF4-FFF2-40B4-BE49-F238E27FC236}">
                <a16:creationId xmlns:a16="http://schemas.microsoft.com/office/drawing/2014/main" id="{0CEE862E-C4A6-9A67-EA18-16030CA12F25}"/>
              </a:ext>
            </a:extLst>
          </p:cNvPr>
          <p:cNvSpPr txBox="1"/>
          <p:nvPr/>
        </p:nvSpPr>
        <p:spPr>
          <a:xfrm>
            <a:off x="10322267" y="226484"/>
            <a:ext cx="7004338" cy="553998"/>
          </a:xfrm>
          <a:prstGeom prst="rect">
            <a:avLst/>
          </a:prstGeom>
        </p:spPr>
        <p:txBody>
          <a:bodyPr wrap="square" lIns="0" tIns="0" rIns="0" bIns="0" rtlCol="0" anchor="t">
            <a:spAutoFit/>
          </a:bodyPr>
          <a:lstStyle/>
          <a:p>
            <a:r>
              <a:rPr lang="zh-TW" altLang="en-US" sz="3600" b="1" dirty="0">
                <a:latin typeface="Microsoft YaHei" panose="020B0503020204020204" pitchFamily="34" charset="-122"/>
                <a:ea typeface="Microsoft YaHei" panose="020B0503020204020204" pitchFamily="34" charset="-122"/>
              </a:rPr>
              <a:t>第四階段 預計</a:t>
            </a:r>
            <a:r>
              <a:rPr lang="en-US" altLang="zh-TW" sz="3600" b="1" dirty="0">
                <a:latin typeface="Microsoft YaHei" panose="020B0503020204020204" pitchFamily="34" charset="-122"/>
                <a:ea typeface="Microsoft YaHei" panose="020B0503020204020204" pitchFamily="34" charset="-122"/>
              </a:rPr>
              <a:t>2027</a:t>
            </a:r>
            <a:r>
              <a:rPr lang="zh-TW" altLang="en-US" sz="3600" b="1" dirty="0">
                <a:latin typeface="Microsoft YaHei" panose="020B0503020204020204" pitchFamily="34" charset="-122"/>
                <a:ea typeface="Microsoft YaHei" panose="020B0503020204020204" pitchFamily="34" charset="-122"/>
              </a:rPr>
              <a:t>年</a:t>
            </a:r>
            <a:r>
              <a:rPr lang="en-US" altLang="zh-TW" sz="3600" b="1" dirty="0">
                <a:latin typeface="Microsoft YaHei" panose="020B0503020204020204" pitchFamily="34" charset="-122"/>
                <a:ea typeface="Microsoft YaHei" panose="020B0503020204020204" pitchFamily="34" charset="-122"/>
              </a:rPr>
              <a:t>4</a:t>
            </a:r>
            <a:r>
              <a:rPr lang="zh-TW" altLang="en-US" sz="3600" b="1" dirty="0">
                <a:latin typeface="Microsoft YaHei" panose="020B0503020204020204" pitchFamily="34" charset="-122"/>
                <a:ea typeface="Microsoft YaHei" panose="020B0503020204020204" pitchFamily="34" charset="-122"/>
              </a:rPr>
              <a:t>月施作</a:t>
            </a:r>
            <a:endParaRPr lang="en-US" altLang="zh-TW" sz="3600" b="1" dirty="0">
              <a:latin typeface="Microsoft YaHei" panose="020B0503020204020204" pitchFamily="34" charset="-122"/>
              <a:ea typeface="Microsoft YaHei" panose="020B0503020204020204" pitchFamily="34" charset="-122"/>
            </a:endParaRPr>
          </a:p>
        </p:txBody>
      </p:sp>
      <p:sp>
        <p:nvSpPr>
          <p:cNvPr id="5" name="投影片編號版面配置區 4">
            <a:extLst>
              <a:ext uri="{FF2B5EF4-FFF2-40B4-BE49-F238E27FC236}">
                <a16:creationId xmlns:a16="http://schemas.microsoft.com/office/drawing/2014/main" id="{FD21BBB2-278D-1E09-5493-88F00611362A}"/>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8" name="文字方塊 7">
            <a:extLst>
              <a:ext uri="{FF2B5EF4-FFF2-40B4-BE49-F238E27FC236}">
                <a16:creationId xmlns:a16="http://schemas.microsoft.com/office/drawing/2014/main" id="{EDC73D99-D464-A27B-C474-DF3ED79B052D}"/>
              </a:ext>
            </a:extLst>
          </p:cNvPr>
          <p:cNvSpPr txBox="1"/>
          <p:nvPr/>
        </p:nvSpPr>
        <p:spPr>
          <a:xfrm>
            <a:off x="17754600" y="9855211"/>
            <a:ext cx="1066800" cy="369332"/>
          </a:xfrm>
          <a:prstGeom prst="rect">
            <a:avLst/>
          </a:prstGeom>
          <a:noFill/>
        </p:spPr>
        <p:txBody>
          <a:bodyPr wrap="square" rtlCol="0">
            <a:spAutoFit/>
          </a:bodyPr>
          <a:lstStyle/>
          <a:p>
            <a:r>
              <a:rPr lang="en-US" altLang="zh-TW" dirty="0"/>
              <a:t>8</a:t>
            </a:r>
            <a:endParaRPr lang="zh-TW" altLang="en-US" dirty="0"/>
          </a:p>
        </p:txBody>
      </p:sp>
    </p:spTree>
    <p:extLst>
      <p:ext uri="{BB962C8B-B14F-4D97-AF65-F5344CB8AC3E}">
        <p14:creationId xmlns:p14="http://schemas.microsoft.com/office/powerpoint/2010/main" val="207814040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
            <a:extLst>
              <a:ext uri="{FF2B5EF4-FFF2-40B4-BE49-F238E27FC236}">
                <a16:creationId xmlns:a16="http://schemas.microsoft.com/office/drawing/2014/main" id="{1F70AD93-C995-426D-8A58-1C2B55CE2414}"/>
              </a:ext>
            </a:extLst>
          </p:cNvPr>
          <p:cNvSpPr txBox="1"/>
          <p:nvPr/>
        </p:nvSpPr>
        <p:spPr>
          <a:xfrm>
            <a:off x="10132629" y="1710458"/>
            <a:ext cx="7850571" cy="5068695"/>
          </a:xfrm>
          <a:prstGeom prst="rect">
            <a:avLst/>
          </a:prstGeom>
        </p:spPr>
        <p:txBody>
          <a:bodyPr wrap="square" lIns="0" tIns="0" rIns="0" bIns="0" rtlCol="0" anchor="t">
            <a:spAutoFit/>
          </a:bodyPr>
          <a:lstStyle/>
          <a:p>
            <a:pPr>
              <a:lnSpc>
                <a:spcPts val="11000"/>
              </a:lnSpc>
              <a:defRPr/>
            </a:pPr>
            <a:r>
              <a:rPr lang="zh-TW" altLang="en-US" sz="8800" dirty="0">
                <a:solidFill>
                  <a:schemeClr val="tx1">
                    <a:lumMod val="65000"/>
                    <a:lumOff val="35000"/>
                  </a:schemeClr>
                </a:solidFill>
                <a:latin typeface="Noto Sans HK Black" panose="020B0200000000000000" pitchFamily="34" charset="-120"/>
                <a:ea typeface="Noto Sans HK Black" panose="020B0200000000000000" pitchFamily="34" charset="-120"/>
              </a:rPr>
              <a:t>工程期間</a:t>
            </a:r>
            <a:endParaRPr lang="en-US" altLang="zh-TW" sz="8800" dirty="0">
              <a:solidFill>
                <a:schemeClr val="tx1">
                  <a:lumMod val="65000"/>
                  <a:lumOff val="35000"/>
                </a:schemeClr>
              </a:solidFill>
              <a:latin typeface="Noto Sans HK Black" panose="020B0200000000000000" pitchFamily="34" charset="-120"/>
              <a:ea typeface="Noto Sans HK Black" panose="020B0200000000000000" pitchFamily="34" charset="-120"/>
            </a:endParaRPr>
          </a:p>
          <a:p>
            <a:pPr>
              <a:lnSpc>
                <a:spcPts val="11000"/>
              </a:lnSpc>
              <a:defRPr/>
            </a:pPr>
            <a:r>
              <a:rPr lang="zh-TW" altLang="en-US" sz="8800" dirty="0">
                <a:solidFill>
                  <a:schemeClr val="tx1">
                    <a:lumMod val="65000"/>
                    <a:lumOff val="35000"/>
                  </a:schemeClr>
                </a:solidFill>
                <a:latin typeface="Noto Sans HK Black" panose="020B0200000000000000" pitchFamily="34" charset="-120"/>
                <a:ea typeface="Noto Sans HK Black" panose="020B0200000000000000" pitchFamily="34" charset="-120"/>
              </a:rPr>
              <a:t>請多走替代道路</a:t>
            </a:r>
            <a:endParaRPr lang="en-US" altLang="zh-TW" sz="8800" dirty="0">
              <a:solidFill>
                <a:schemeClr val="tx1">
                  <a:lumMod val="65000"/>
                  <a:lumOff val="35000"/>
                </a:schemeClr>
              </a:solidFill>
              <a:latin typeface="Noto Sans HK Black" panose="020B0200000000000000" pitchFamily="34" charset="-120"/>
              <a:ea typeface="Noto Sans HK Black" panose="020B0200000000000000" pitchFamily="34" charset="-120"/>
            </a:endParaRPr>
          </a:p>
          <a:p>
            <a:pPr marL="0" marR="0" lvl="0" indent="0" algn="l" defTabSz="914400" rtl="0" eaLnBrk="1" fontAlgn="auto" latinLnBrk="0" hangingPunct="1">
              <a:lnSpc>
                <a:spcPts val="20000"/>
              </a:lnSpc>
              <a:spcBef>
                <a:spcPts val="0"/>
              </a:spcBef>
              <a:spcAft>
                <a:spcPts val="0"/>
              </a:spcAft>
              <a:buClrTx/>
              <a:buSzTx/>
              <a:buFontTx/>
              <a:buNone/>
              <a:tabLst/>
              <a:defRPr/>
            </a:pPr>
            <a:endParaRPr kumimoji="0" lang="en-US" altLang="zh-TW" sz="11000" b="0" i="0" u="none" strike="noStrike" kern="1200" cap="none" normalizeH="0" baseline="0" noProof="0" dirty="0">
              <a:ln>
                <a:noFill/>
              </a:ln>
              <a:solidFill>
                <a:srgbClr val="151213"/>
              </a:solidFill>
              <a:effectLst/>
              <a:uLnTx/>
              <a:uFillTx/>
              <a:latin typeface="華康黑體 Std W12" panose="020B0C00000000000000" pitchFamily="34" charset="-120"/>
              <a:ea typeface="華康黑體 Std W12" panose="020B0C00000000000000" pitchFamily="34" charset="-120"/>
              <a:cs typeface="Anton"/>
              <a:sym typeface="Anton"/>
            </a:endParaRPr>
          </a:p>
        </p:txBody>
      </p:sp>
      <p:grpSp>
        <p:nvGrpSpPr>
          <p:cNvPr id="40" name="群組 39">
            <a:extLst>
              <a:ext uri="{FF2B5EF4-FFF2-40B4-BE49-F238E27FC236}">
                <a16:creationId xmlns:a16="http://schemas.microsoft.com/office/drawing/2014/main" id="{6C5D2C49-21A1-000E-E82D-2BA45B60476A}"/>
              </a:ext>
            </a:extLst>
          </p:cNvPr>
          <p:cNvGrpSpPr/>
          <p:nvPr/>
        </p:nvGrpSpPr>
        <p:grpSpPr>
          <a:xfrm>
            <a:off x="17269" y="889610"/>
            <a:ext cx="9871463" cy="8507780"/>
            <a:chOff x="1175657" y="-1"/>
            <a:chExt cx="11264202" cy="7559675"/>
          </a:xfrm>
        </p:grpSpPr>
        <p:pic>
          <p:nvPicPr>
            <p:cNvPr id="41" name="圖片 40" descr="一張含有 文字, 地圖, 圖表, 方案 的圖片&#10;&#10;AI 產生的內容可能不正確。">
              <a:extLst>
                <a:ext uri="{FF2B5EF4-FFF2-40B4-BE49-F238E27FC236}">
                  <a16:creationId xmlns:a16="http://schemas.microsoft.com/office/drawing/2014/main" id="{63F0D9B7-CB05-E011-ABBA-CC41E92D6FEE}"/>
                </a:ext>
              </a:extLst>
            </p:cNvPr>
            <p:cNvPicPr>
              <a:picLocks noChangeAspect="1"/>
            </p:cNvPicPr>
            <p:nvPr/>
          </p:nvPicPr>
          <p:blipFill>
            <a:blip r:embed="rId2"/>
            <a:stretch>
              <a:fillRect/>
            </a:stretch>
          </p:blipFill>
          <p:spPr>
            <a:xfrm>
              <a:off x="1175657" y="-1"/>
              <a:ext cx="11264202" cy="7559675"/>
            </a:xfrm>
            <a:prstGeom prst="rect">
              <a:avLst/>
            </a:prstGeom>
          </p:spPr>
        </p:pic>
        <p:cxnSp>
          <p:nvCxnSpPr>
            <p:cNvPr id="42" name="直線單箭頭接點 41">
              <a:extLst>
                <a:ext uri="{FF2B5EF4-FFF2-40B4-BE49-F238E27FC236}">
                  <a16:creationId xmlns:a16="http://schemas.microsoft.com/office/drawing/2014/main" id="{89BA6C9B-F221-AC41-0B48-27E8000B0BC7}"/>
                </a:ext>
              </a:extLst>
            </p:cNvPr>
            <p:cNvCxnSpPr>
              <a:cxnSpLocks/>
            </p:cNvCxnSpPr>
            <p:nvPr/>
          </p:nvCxnSpPr>
          <p:spPr>
            <a:xfrm flipV="1">
              <a:off x="6719887" y="5986150"/>
              <a:ext cx="0" cy="105768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4821C1DB-BD6E-F255-E764-DA275B5FBD32}"/>
                </a:ext>
              </a:extLst>
            </p:cNvPr>
            <p:cNvCxnSpPr>
              <a:cxnSpLocks/>
            </p:cNvCxnSpPr>
            <p:nvPr/>
          </p:nvCxnSpPr>
          <p:spPr>
            <a:xfrm flipH="1">
              <a:off x="5094516" y="5906134"/>
              <a:ext cx="2646114" cy="0"/>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F77583BE-D8D4-1DB1-AF3A-30E0542AB061}"/>
                </a:ext>
              </a:extLst>
            </p:cNvPr>
            <p:cNvCxnSpPr>
              <a:cxnSpLocks/>
            </p:cNvCxnSpPr>
            <p:nvPr/>
          </p:nvCxnSpPr>
          <p:spPr>
            <a:xfrm flipH="1" flipV="1">
              <a:off x="4256756" y="5719928"/>
              <a:ext cx="742348" cy="186206"/>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6E44479D-DD05-6605-DD0C-27BE1E9F7944}"/>
                </a:ext>
              </a:extLst>
            </p:cNvPr>
            <p:cNvCxnSpPr>
              <a:cxnSpLocks/>
            </p:cNvCxnSpPr>
            <p:nvPr/>
          </p:nvCxnSpPr>
          <p:spPr>
            <a:xfrm flipV="1">
              <a:off x="7811363" y="426674"/>
              <a:ext cx="1342685" cy="5466373"/>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776D5A2F-E1AD-D75D-09E6-86DFC416B6FC}"/>
                </a:ext>
              </a:extLst>
            </p:cNvPr>
            <p:cNvCxnSpPr>
              <a:cxnSpLocks/>
            </p:cNvCxnSpPr>
            <p:nvPr/>
          </p:nvCxnSpPr>
          <p:spPr>
            <a:xfrm flipH="1">
              <a:off x="7740630" y="426674"/>
              <a:ext cx="302237" cy="131029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7028C764-2B61-93FF-F405-6C5F320C724D}"/>
                </a:ext>
              </a:extLst>
            </p:cNvPr>
            <p:cNvCxnSpPr>
              <a:cxnSpLocks/>
            </p:cNvCxnSpPr>
            <p:nvPr/>
          </p:nvCxnSpPr>
          <p:spPr>
            <a:xfrm>
              <a:off x="7811363" y="1697593"/>
              <a:ext cx="980945" cy="131207"/>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0C0D1FFF-938C-83D1-2968-A4AF4A019C51}"/>
                </a:ext>
              </a:extLst>
            </p:cNvPr>
            <p:cNvCxnSpPr>
              <a:cxnSpLocks/>
            </p:cNvCxnSpPr>
            <p:nvPr/>
          </p:nvCxnSpPr>
          <p:spPr>
            <a:xfrm flipH="1" flipV="1">
              <a:off x="2248760" y="5229234"/>
              <a:ext cx="1770581" cy="490694"/>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B870CD25-AA30-1E18-3114-9F9DE8D8BEE4}"/>
                </a:ext>
              </a:extLst>
            </p:cNvPr>
            <p:cNvCxnSpPr>
              <a:cxnSpLocks/>
            </p:cNvCxnSpPr>
            <p:nvPr/>
          </p:nvCxnSpPr>
          <p:spPr>
            <a:xfrm flipV="1">
              <a:off x="2328851" y="103636"/>
              <a:ext cx="3528455" cy="5045583"/>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0C8C6291-5C6B-E824-9B83-5A9A875850B5}"/>
                </a:ext>
              </a:extLst>
            </p:cNvPr>
            <p:cNvCxnSpPr>
              <a:cxnSpLocks/>
            </p:cNvCxnSpPr>
            <p:nvPr/>
          </p:nvCxnSpPr>
          <p:spPr>
            <a:xfrm>
              <a:off x="4421275" y="2069960"/>
              <a:ext cx="2974312" cy="572756"/>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14C7E3A5-3DE6-17D4-3A6F-575A3FCCA4F4}"/>
                </a:ext>
              </a:extLst>
            </p:cNvPr>
            <p:cNvCxnSpPr>
              <a:cxnSpLocks/>
            </p:cNvCxnSpPr>
            <p:nvPr/>
          </p:nvCxnSpPr>
          <p:spPr>
            <a:xfrm flipV="1">
              <a:off x="7465925" y="1828800"/>
              <a:ext cx="274705" cy="813916"/>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C4616323-F08C-3F69-FC12-025C12F4A2D5}"/>
                </a:ext>
              </a:extLst>
            </p:cNvPr>
            <p:cNvCxnSpPr>
              <a:cxnSpLocks/>
            </p:cNvCxnSpPr>
            <p:nvPr/>
          </p:nvCxnSpPr>
          <p:spPr>
            <a:xfrm>
              <a:off x="1707434" y="3608013"/>
              <a:ext cx="1426616" cy="17182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AF51A6EA-C55C-47A3-9478-E10C241C7A6B}"/>
                </a:ext>
              </a:extLst>
            </p:cNvPr>
            <p:cNvCxnSpPr>
              <a:cxnSpLocks/>
            </p:cNvCxnSpPr>
            <p:nvPr/>
          </p:nvCxnSpPr>
          <p:spPr>
            <a:xfrm>
              <a:off x="5908431" y="94379"/>
              <a:ext cx="3245617" cy="332295"/>
            </a:xfrm>
            <a:prstGeom prst="straightConnector1">
              <a:avLst/>
            </a:prstGeom>
            <a:ln w="571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4" name="圖片 3" descr="一張含有 平面設計, 設計 的圖片&#10;&#10;AI 產生的內容可能不正確。">
            <a:extLst>
              <a:ext uri="{FF2B5EF4-FFF2-40B4-BE49-F238E27FC236}">
                <a16:creationId xmlns:a16="http://schemas.microsoft.com/office/drawing/2014/main" id="{1BD95FBD-328D-450F-949B-FF0E5A4B1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600" y="8901825"/>
            <a:ext cx="3581400" cy="768720"/>
          </a:xfrm>
          <a:prstGeom prst="rect">
            <a:avLst/>
          </a:prstGeom>
        </p:spPr>
      </p:pic>
      <p:sp>
        <p:nvSpPr>
          <p:cNvPr id="2" name="投影片編號版面配置區 1">
            <a:extLst>
              <a:ext uri="{FF2B5EF4-FFF2-40B4-BE49-F238E27FC236}">
                <a16:creationId xmlns:a16="http://schemas.microsoft.com/office/drawing/2014/main" id="{89132D86-47C6-356E-379D-88F24E43B1A6}"/>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 name="文字方塊 2">
            <a:extLst>
              <a:ext uri="{FF2B5EF4-FFF2-40B4-BE49-F238E27FC236}">
                <a16:creationId xmlns:a16="http://schemas.microsoft.com/office/drawing/2014/main" id="{34982D19-852D-BE10-EA34-BC1D7A7D2389}"/>
              </a:ext>
            </a:extLst>
          </p:cNvPr>
          <p:cNvSpPr txBox="1"/>
          <p:nvPr/>
        </p:nvSpPr>
        <p:spPr>
          <a:xfrm>
            <a:off x="17754600" y="9855211"/>
            <a:ext cx="1066800" cy="369332"/>
          </a:xfrm>
          <a:prstGeom prst="rect">
            <a:avLst/>
          </a:prstGeom>
          <a:noFill/>
        </p:spPr>
        <p:txBody>
          <a:bodyPr wrap="square" rtlCol="0">
            <a:spAutoFit/>
          </a:bodyPr>
          <a:lstStyle/>
          <a:p>
            <a:r>
              <a:rPr lang="en-US" altLang="zh-TW" dirty="0"/>
              <a:t>9</a:t>
            </a:r>
            <a:endParaRPr lang="zh-TW" altLang="en-US" dirty="0"/>
          </a:p>
        </p:txBody>
      </p:sp>
    </p:spTree>
    <p:extLst>
      <p:ext uri="{BB962C8B-B14F-4D97-AF65-F5344CB8AC3E}">
        <p14:creationId xmlns:p14="http://schemas.microsoft.com/office/powerpoint/2010/main" val="557930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650</TotalTime>
  <Words>313</Words>
  <Application>Microsoft Office PowerPoint</Application>
  <PresentationFormat>自訂</PresentationFormat>
  <Paragraphs>66</Paragraphs>
  <Slides>10</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10</vt:i4>
      </vt:variant>
    </vt:vector>
  </HeadingPairs>
  <TitlesOfParts>
    <vt:vector size="17" baseType="lpstr">
      <vt:lpstr>華康黑體 Std W12</vt:lpstr>
      <vt:lpstr>Arial</vt:lpstr>
      <vt:lpstr>Noto Sans HK Black</vt:lpstr>
      <vt:lpstr>Calibri</vt:lpstr>
      <vt:lpstr>Microsoft YaHei</vt:lpstr>
      <vt:lpstr>Aptos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Bold Modern Ad Campaign Creative Brief Business Presentation</dc:title>
  <dc:creator>user</dc:creator>
  <cp:lastModifiedBy>公共運輸處</cp:lastModifiedBy>
  <cp:revision>34</cp:revision>
  <cp:lastPrinted>2026-03-04T01:05:16Z</cp:lastPrinted>
  <dcterms:created xsi:type="dcterms:W3CDTF">2006-08-16T00:00:00Z</dcterms:created>
  <dcterms:modified xsi:type="dcterms:W3CDTF">2026-03-04T06:59:00Z</dcterms:modified>
  <dc:identifier>DAHCb2h0_K8</dc:identifier>
</cp:coreProperties>
</file>